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5"/>
  </p:notesMasterIdLst>
  <p:sldIdLst>
    <p:sldId id="256" r:id="rId5"/>
    <p:sldId id="443" r:id="rId6"/>
    <p:sldId id="444" r:id="rId7"/>
    <p:sldId id="445" r:id="rId8"/>
    <p:sldId id="360" r:id="rId9"/>
    <p:sldId id="258" r:id="rId10"/>
    <p:sldId id="361" r:id="rId11"/>
    <p:sldId id="259" r:id="rId12"/>
    <p:sldId id="260" r:id="rId13"/>
    <p:sldId id="261" r:id="rId14"/>
    <p:sldId id="363" r:id="rId15"/>
    <p:sldId id="364" r:id="rId16"/>
    <p:sldId id="365" r:id="rId17"/>
    <p:sldId id="366" r:id="rId18"/>
    <p:sldId id="367" r:id="rId19"/>
    <p:sldId id="368" r:id="rId20"/>
    <p:sldId id="369" r:id="rId21"/>
    <p:sldId id="370" r:id="rId22"/>
    <p:sldId id="371" r:id="rId23"/>
    <p:sldId id="372" r:id="rId24"/>
    <p:sldId id="373" r:id="rId25"/>
    <p:sldId id="375" r:id="rId26"/>
    <p:sldId id="376" r:id="rId27"/>
    <p:sldId id="377" r:id="rId28"/>
    <p:sldId id="378" r:id="rId29"/>
    <p:sldId id="379" r:id="rId30"/>
    <p:sldId id="380" r:id="rId31"/>
    <p:sldId id="381" r:id="rId32"/>
    <p:sldId id="382" r:id="rId33"/>
    <p:sldId id="383" r:id="rId34"/>
    <p:sldId id="384" r:id="rId35"/>
    <p:sldId id="385" r:id="rId36"/>
    <p:sldId id="386" r:id="rId37"/>
    <p:sldId id="387" r:id="rId38"/>
    <p:sldId id="388" r:id="rId39"/>
    <p:sldId id="389" r:id="rId40"/>
    <p:sldId id="390" r:id="rId41"/>
    <p:sldId id="257" r:id="rId42"/>
    <p:sldId id="392" r:id="rId43"/>
    <p:sldId id="398" r:id="rId44"/>
    <p:sldId id="391" r:id="rId45"/>
    <p:sldId id="393" r:id="rId46"/>
    <p:sldId id="394" r:id="rId47"/>
    <p:sldId id="395" r:id="rId48"/>
    <p:sldId id="396" r:id="rId49"/>
    <p:sldId id="397" r:id="rId50"/>
    <p:sldId id="409" r:id="rId51"/>
    <p:sldId id="410" r:id="rId52"/>
    <p:sldId id="411" r:id="rId53"/>
    <p:sldId id="399" r:id="rId54"/>
    <p:sldId id="407" r:id="rId55"/>
    <p:sldId id="412" r:id="rId56"/>
    <p:sldId id="401" r:id="rId57"/>
    <p:sldId id="400" r:id="rId58"/>
    <p:sldId id="413" r:id="rId59"/>
    <p:sldId id="408" r:id="rId60"/>
    <p:sldId id="415" r:id="rId61"/>
    <p:sldId id="405" r:id="rId62"/>
    <p:sldId id="404" r:id="rId63"/>
    <p:sldId id="416" r:id="rId64"/>
    <p:sldId id="427" r:id="rId65"/>
    <p:sldId id="428" r:id="rId66"/>
    <p:sldId id="431" r:id="rId67"/>
    <p:sldId id="432" r:id="rId68"/>
    <p:sldId id="406" r:id="rId69"/>
    <p:sldId id="417" r:id="rId70"/>
    <p:sldId id="418" r:id="rId71"/>
    <p:sldId id="419" r:id="rId72"/>
    <p:sldId id="433" r:id="rId73"/>
    <p:sldId id="434" r:id="rId74"/>
    <p:sldId id="435" r:id="rId75"/>
    <p:sldId id="436" r:id="rId76"/>
    <p:sldId id="437" r:id="rId77"/>
    <p:sldId id="438" r:id="rId78"/>
    <p:sldId id="439" r:id="rId79"/>
    <p:sldId id="440" r:id="rId80"/>
    <p:sldId id="441" r:id="rId81"/>
    <p:sldId id="442" r:id="rId82"/>
    <p:sldId id="304" r:id="rId83"/>
    <p:sldId id="305" r:id="rId84"/>
    <p:sldId id="306" r:id="rId85"/>
    <p:sldId id="307" r:id="rId86"/>
    <p:sldId id="308" r:id="rId87"/>
    <p:sldId id="420" r:id="rId88"/>
    <p:sldId id="421" r:id="rId89"/>
    <p:sldId id="422" r:id="rId90"/>
    <p:sldId id="423" r:id="rId91"/>
    <p:sldId id="424" r:id="rId92"/>
    <p:sldId id="425" r:id="rId93"/>
    <p:sldId id="426"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E6914D-3DC4-4A5C-A9D7-F52017C3151D}" v="168" dt="2023-07-05T09:56:45.1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45" autoAdjust="0"/>
  </p:normalViewPr>
  <p:slideViewPr>
    <p:cSldViewPr snapToGrid="0">
      <p:cViewPr varScale="1">
        <p:scale>
          <a:sx n="132" d="100"/>
          <a:sy n="132" d="100"/>
        </p:scale>
        <p:origin x="56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0af6d1cc-c945-4f1a-a213-3e077e7e8646" providerId="ADAL" clId="{71E6914D-3DC4-4A5C-A9D7-F52017C3151D}"/>
    <pc:docChg chg="undo custSel addSld delSld modSld sldOrd">
      <pc:chgData name="Robert French" userId="0af6d1cc-c945-4f1a-a213-3e077e7e8646" providerId="ADAL" clId="{71E6914D-3DC4-4A5C-A9D7-F52017C3151D}" dt="2023-07-05T10:21:45.395" v="4483" actId="47"/>
      <pc:docMkLst>
        <pc:docMk/>
      </pc:docMkLst>
      <pc:sldChg chg="addSp delSp modSp new mod">
        <pc:chgData name="Robert French" userId="0af6d1cc-c945-4f1a-a213-3e077e7e8646" providerId="ADAL" clId="{71E6914D-3DC4-4A5C-A9D7-F52017C3151D}" dt="2023-06-21T17:21:30.123" v="4404" actId="20577"/>
        <pc:sldMkLst>
          <pc:docMk/>
          <pc:sldMk cId="243556843" sldId="256"/>
        </pc:sldMkLst>
        <pc:spChg chg="add mod">
          <ac:chgData name="Robert French" userId="0af6d1cc-c945-4f1a-a213-3e077e7e8646" providerId="ADAL" clId="{71E6914D-3DC4-4A5C-A9D7-F52017C3151D}" dt="2023-06-21T17:21:30.123" v="4404" actId="20577"/>
          <ac:spMkLst>
            <pc:docMk/>
            <pc:sldMk cId="243556843" sldId="256"/>
            <ac:spMk id="2" creationId="{23C17D81-424B-86D6-09B5-51D8A59E3F59}"/>
          </ac:spMkLst>
        </pc:spChg>
        <pc:spChg chg="del">
          <ac:chgData name="Robert French" userId="0af6d1cc-c945-4f1a-a213-3e077e7e8646" providerId="ADAL" clId="{71E6914D-3DC4-4A5C-A9D7-F52017C3151D}" dt="2023-06-15T07:57:58.135" v="1" actId="478"/>
          <ac:spMkLst>
            <pc:docMk/>
            <pc:sldMk cId="243556843" sldId="256"/>
            <ac:spMk id="2" creationId="{8C545BBB-E3E8-8E02-5A27-1C1C4F2175A9}"/>
          </ac:spMkLst>
        </pc:spChg>
        <pc:spChg chg="del">
          <ac:chgData name="Robert French" userId="0af6d1cc-c945-4f1a-a213-3e077e7e8646" providerId="ADAL" clId="{71E6914D-3DC4-4A5C-A9D7-F52017C3151D}" dt="2023-06-15T07:58:01.062" v="2" actId="478"/>
          <ac:spMkLst>
            <pc:docMk/>
            <pc:sldMk cId="243556843" sldId="256"/>
            <ac:spMk id="3" creationId="{5281102E-4792-55A8-77B9-3175625920A5}"/>
          </ac:spMkLst>
        </pc:spChg>
        <pc:picChg chg="add del">
          <ac:chgData name="Robert French" userId="0af6d1cc-c945-4f1a-a213-3e077e7e8646" providerId="ADAL" clId="{71E6914D-3DC4-4A5C-A9D7-F52017C3151D}" dt="2023-06-16T08:09:53.958" v="782" actId="22"/>
          <ac:picMkLst>
            <pc:docMk/>
            <pc:sldMk cId="243556843" sldId="256"/>
            <ac:picMk id="3" creationId="{20C98105-6F89-CC50-53F1-D64F5FFA87A5}"/>
          </ac:picMkLst>
        </pc:picChg>
      </pc:sldChg>
      <pc:sldChg chg="addSp delSp modSp add mod ord modNotesTx">
        <pc:chgData name="Robert French" userId="0af6d1cc-c945-4f1a-a213-3e077e7e8646" providerId="ADAL" clId="{71E6914D-3DC4-4A5C-A9D7-F52017C3151D}" dt="2023-06-20T12:16:59.429" v="1287"/>
        <pc:sldMkLst>
          <pc:docMk/>
          <pc:sldMk cId="2161703667" sldId="257"/>
        </pc:sldMkLst>
        <pc:spChg chg="add del mod">
          <ac:chgData name="Robert French" userId="0af6d1cc-c945-4f1a-a213-3e077e7e8646" providerId="ADAL" clId="{71E6914D-3DC4-4A5C-A9D7-F52017C3151D}" dt="2023-06-15T08:38:39.070" v="94" actId="21"/>
          <ac:spMkLst>
            <pc:docMk/>
            <pc:sldMk cId="2161703667" sldId="257"/>
            <ac:spMk id="6" creationId="{E910050D-52BF-AA8B-F69A-3A04950E4456}"/>
          </ac:spMkLst>
        </pc:spChg>
        <pc:picChg chg="add mod">
          <ac:chgData name="Robert French" userId="0af6d1cc-c945-4f1a-a213-3e077e7e8646" providerId="ADAL" clId="{71E6914D-3DC4-4A5C-A9D7-F52017C3151D}" dt="2023-06-15T08:30:17.159" v="16" actId="27614"/>
          <ac:picMkLst>
            <pc:docMk/>
            <pc:sldMk cId="2161703667" sldId="257"/>
            <ac:picMk id="3" creationId="{24CA41DE-4EE9-5FBA-D2E8-56065ADEC0F9}"/>
          </ac:picMkLst>
        </pc:picChg>
        <pc:picChg chg="add del mod">
          <ac:chgData name="Robert French" userId="0af6d1cc-c945-4f1a-a213-3e077e7e8646" providerId="ADAL" clId="{71E6914D-3DC4-4A5C-A9D7-F52017C3151D}" dt="2023-06-15T08:38:39.070" v="94" actId="21"/>
          <ac:picMkLst>
            <pc:docMk/>
            <pc:sldMk cId="2161703667" sldId="257"/>
            <ac:picMk id="5" creationId="{BD10B323-6E05-A8D6-86AE-1179B8EE10AF}"/>
          </ac:picMkLst>
        </pc:picChg>
      </pc:sldChg>
      <pc:sldChg chg="addSp modSp add mod setBg modNotesTx">
        <pc:chgData name="Robert French" userId="0af6d1cc-c945-4f1a-a213-3e077e7e8646" providerId="ADAL" clId="{71E6914D-3DC4-4A5C-A9D7-F52017C3151D}" dt="2023-06-15T08:38:58.011" v="122" actId="20577"/>
        <pc:sldMkLst>
          <pc:docMk/>
          <pc:sldMk cId="1788648974" sldId="258"/>
        </pc:sldMkLst>
        <pc:spChg chg="add mod">
          <ac:chgData name="Robert French" userId="0af6d1cc-c945-4f1a-a213-3e077e7e8646" providerId="ADAL" clId="{71E6914D-3DC4-4A5C-A9D7-F52017C3151D}" dt="2023-06-15T08:38:48.023" v="96" actId="26606"/>
          <ac:spMkLst>
            <pc:docMk/>
            <pc:sldMk cId="1788648974" sldId="258"/>
            <ac:spMk id="3" creationId="{A625DA51-68CB-D45A-154B-BEBEB6722BF4}"/>
          </ac:spMkLst>
        </pc:spChg>
        <pc:spChg chg="add">
          <ac:chgData name="Robert French" userId="0af6d1cc-c945-4f1a-a213-3e077e7e8646" providerId="ADAL" clId="{71E6914D-3DC4-4A5C-A9D7-F52017C3151D}" dt="2023-06-15T08:38:48.023" v="96" actId="26606"/>
          <ac:spMkLst>
            <pc:docMk/>
            <pc:sldMk cId="1788648974" sldId="258"/>
            <ac:spMk id="8" creationId="{42A4FC2C-047E-45A5-965D-8E1E3BF09BC6}"/>
          </ac:spMkLst>
        </pc:spChg>
        <pc:picChg chg="add mod">
          <ac:chgData name="Robert French" userId="0af6d1cc-c945-4f1a-a213-3e077e7e8646" providerId="ADAL" clId="{71E6914D-3DC4-4A5C-A9D7-F52017C3151D}" dt="2023-06-15T08:38:48.023" v="96" actId="26606"/>
          <ac:picMkLst>
            <pc:docMk/>
            <pc:sldMk cId="1788648974" sldId="258"/>
            <ac:picMk id="2" creationId="{D3F7185B-9361-B93D-DD69-345E028A4938}"/>
          </ac:picMkLst>
        </pc:picChg>
      </pc:sldChg>
      <pc:sldChg chg="addSp modSp add mod setBg modNotesTx">
        <pc:chgData name="Robert French" userId="0af6d1cc-c945-4f1a-a213-3e077e7e8646" providerId="ADAL" clId="{71E6914D-3DC4-4A5C-A9D7-F52017C3151D}" dt="2023-06-15T08:49:33.378" v="602" actId="6549"/>
        <pc:sldMkLst>
          <pc:docMk/>
          <pc:sldMk cId="412607453" sldId="259"/>
        </pc:sldMkLst>
        <pc:spChg chg="add">
          <ac:chgData name="Robert French" userId="0af6d1cc-c945-4f1a-a213-3e077e7e8646" providerId="ADAL" clId="{71E6914D-3DC4-4A5C-A9D7-F52017C3151D}" dt="2023-06-15T08:48:16.997" v="592" actId="26606"/>
          <ac:spMkLst>
            <pc:docMk/>
            <pc:sldMk cId="412607453" sldId="259"/>
            <ac:spMk id="8" creationId="{42A4FC2C-047E-45A5-965D-8E1E3BF09BC6}"/>
          </ac:spMkLst>
        </pc:spChg>
        <pc:picChg chg="add mod">
          <ac:chgData name="Robert French" userId="0af6d1cc-c945-4f1a-a213-3e077e7e8646" providerId="ADAL" clId="{71E6914D-3DC4-4A5C-A9D7-F52017C3151D}" dt="2023-06-15T08:48:16.997" v="592" actId="26606"/>
          <ac:picMkLst>
            <pc:docMk/>
            <pc:sldMk cId="412607453" sldId="259"/>
            <ac:picMk id="3" creationId="{38062897-1F0E-6AAA-0A14-01F9BC0E30B0}"/>
          </ac:picMkLst>
        </pc:picChg>
      </pc:sldChg>
      <pc:sldChg chg="addSp modSp add mod setBg modNotesTx">
        <pc:chgData name="Robert French" userId="0af6d1cc-c945-4f1a-a213-3e077e7e8646" providerId="ADAL" clId="{71E6914D-3DC4-4A5C-A9D7-F52017C3151D}" dt="2023-06-15T08:52:02.834" v="626"/>
        <pc:sldMkLst>
          <pc:docMk/>
          <pc:sldMk cId="4195407163" sldId="260"/>
        </pc:sldMkLst>
        <pc:spChg chg="add">
          <ac:chgData name="Robert French" userId="0af6d1cc-c945-4f1a-a213-3e077e7e8646" providerId="ADAL" clId="{71E6914D-3DC4-4A5C-A9D7-F52017C3151D}" dt="2023-06-15T08:51:08.074" v="609" actId="26606"/>
          <ac:spMkLst>
            <pc:docMk/>
            <pc:sldMk cId="4195407163" sldId="260"/>
            <ac:spMk id="8" creationId="{42A4FC2C-047E-45A5-965D-8E1E3BF09BC6}"/>
          </ac:spMkLst>
        </pc:spChg>
        <pc:picChg chg="add mod">
          <ac:chgData name="Robert French" userId="0af6d1cc-c945-4f1a-a213-3e077e7e8646" providerId="ADAL" clId="{71E6914D-3DC4-4A5C-A9D7-F52017C3151D}" dt="2023-06-15T08:51:08.074" v="609" actId="26606"/>
          <ac:picMkLst>
            <pc:docMk/>
            <pc:sldMk cId="4195407163" sldId="260"/>
            <ac:picMk id="3" creationId="{659D78BE-3231-1AC2-4F36-9008BA86C180}"/>
          </ac:picMkLst>
        </pc:picChg>
      </pc:sldChg>
      <pc:sldChg chg="addSp delSp modSp add mod setBg setClrOvrMap modNotesTx">
        <pc:chgData name="Robert French" userId="0af6d1cc-c945-4f1a-a213-3e077e7e8646" providerId="ADAL" clId="{71E6914D-3DC4-4A5C-A9D7-F52017C3151D}" dt="2023-06-15T08:57:34.630" v="649" actId="26606"/>
        <pc:sldMkLst>
          <pc:docMk/>
          <pc:sldMk cId="962181558" sldId="261"/>
        </pc:sldMkLst>
        <pc:spChg chg="add mod">
          <ac:chgData name="Robert French" userId="0af6d1cc-c945-4f1a-a213-3e077e7e8646" providerId="ADAL" clId="{71E6914D-3DC4-4A5C-A9D7-F52017C3151D}" dt="2023-06-15T08:57:34.630" v="649" actId="26606"/>
          <ac:spMkLst>
            <pc:docMk/>
            <pc:sldMk cId="962181558" sldId="261"/>
            <ac:spMk id="4" creationId="{9B5124DE-96E2-7A15-CA39-B9E8082C4148}"/>
          </ac:spMkLst>
        </pc:spChg>
        <pc:spChg chg="add del">
          <ac:chgData name="Robert French" userId="0af6d1cc-c945-4f1a-a213-3e077e7e8646" providerId="ADAL" clId="{71E6914D-3DC4-4A5C-A9D7-F52017C3151D}" dt="2023-06-15T08:57:34.630" v="649" actId="26606"/>
          <ac:spMkLst>
            <pc:docMk/>
            <pc:sldMk cId="962181558" sldId="261"/>
            <ac:spMk id="8" creationId="{42A4FC2C-047E-45A5-965D-8E1E3BF09BC6}"/>
          </ac:spMkLst>
        </pc:spChg>
        <pc:spChg chg="add del">
          <ac:chgData name="Robert French" userId="0af6d1cc-c945-4f1a-a213-3e077e7e8646" providerId="ADAL" clId="{71E6914D-3DC4-4A5C-A9D7-F52017C3151D}" dt="2023-06-15T08:57:34.625" v="648" actId="26606"/>
          <ac:spMkLst>
            <pc:docMk/>
            <pc:sldMk cId="962181558" sldId="261"/>
            <ac:spMk id="13" creationId="{71B2258F-86CA-4D4D-8270-BC05FCDEBFB3}"/>
          </ac:spMkLst>
        </pc:spChg>
        <pc:spChg chg="add">
          <ac:chgData name="Robert French" userId="0af6d1cc-c945-4f1a-a213-3e077e7e8646" providerId="ADAL" clId="{71E6914D-3DC4-4A5C-A9D7-F52017C3151D}" dt="2023-06-15T08:57:34.630" v="649" actId="26606"/>
          <ac:spMkLst>
            <pc:docMk/>
            <pc:sldMk cId="962181558" sldId="261"/>
            <ac:spMk id="16" creationId="{37C89E4B-3C9F-44B9-8B86-D9E3D112D8EC}"/>
          </ac:spMkLst>
        </pc:spChg>
        <pc:picChg chg="add mod">
          <ac:chgData name="Robert French" userId="0af6d1cc-c945-4f1a-a213-3e077e7e8646" providerId="ADAL" clId="{71E6914D-3DC4-4A5C-A9D7-F52017C3151D}" dt="2023-06-15T08:57:34.630" v="649" actId="26606"/>
          <ac:picMkLst>
            <pc:docMk/>
            <pc:sldMk cId="962181558" sldId="261"/>
            <ac:picMk id="3" creationId="{CDF87904-E077-12E2-32E3-92A193527A2C}"/>
          </ac:picMkLst>
        </pc:picChg>
        <pc:cxnChg chg="add">
          <ac:chgData name="Robert French" userId="0af6d1cc-c945-4f1a-a213-3e077e7e8646" providerId="ADAL" clId="{71E6914D-3DC4-4A5C-A9D7-F52017C3151D}" dt="2023-06-15T08:57:34.630" v="649" actId="26606"/>
          <ac:cxnSpMkLst>
            <pc:docMk/>
            <pc:sldMk cId="962181558" sldId="261"/>
            <ac:cxnSpMk id="15" creationId="{AA2EAA10-076F-46BD-8F0F-B9A2FB77A85C}"/>
          </ac:cxnSpMkLst>
        </pc:cxnChg>
        <pc:cxnChg chg="add">
          <ac:chgData name="Robert French" userId="0af6d1cc-c945-4f1a-a213-3e077e7e8646" providerId="ADAL" clId="{71E6914D-3DC4-4A5C-A9D7-F52017C3151D}" dt="2023-06-15T08:57:34.630" v="649" actId="26606"/>
          <ac:cxnSpMkLst>
            <pc:docMk/>
            <pc:sldMk cId="962181558" sldId="261"/>
            <ac:cxnSpMk id="17" creationId="{D891E407-403B-4764-86C9-33A56D3BCAA3}"/>
          </ac:cxnSpMkLst>
        </pc:cxnChg>
      </pc:sldChg>
      <pc:sldChg chg="add del">
        <pc:chgData name="Robert French" userId="0af6d1cc-c945-4f1a-a213-3e077e7e8646" providerId="ADAL" clId="{71E6914D-3DC4-4A5C-A9D7-F52017C3151D}" dt="2023-07-05T10:21:45.395" v="4483" actId="47"/>
        <pc:sldMkLst>
          <pc:docMk/>
          <pc:sldMk cId="2663613074" sldId="262"/>
        </pc:sldMkLst>
      </pc:sldChg>
      <pc:sldChg chg="add del">
        <pc:chgData name="Robert French" userId="0af6d1cc-c945-4f1a-a213-3e077e7e8646" providerId="ADAL" clId="{71E6914D-3DC4-4A5C-A9D7-F52017C3151D}" dt="2023-06-21T17:10:36.814" v="4216" actId="47"/>
        <pc:sldMkLst>
          <pc:docMk/>
          <pc:sldMk cId="3294205366" sldId="264"/>
        </pc:sldMkLst>
      </pc:sldChg>
      <pc:sldChg chg="add del">
        <pc:chgData name="Robert French" userId="0af6d1cc-c945-4f1a-a213-3e077e7e8646" providerId="ADAL" clId="{71E6914D-3DC4-4A5C-A9D7-F52017C3151D}" dt="2023-06-21T17:10:36.814" v="4216" actId="47"/>
        <pc:sldMkLst>
          <pc:docMk/>
          <pc:sldMk cId="3479878847" sldId="265"/>
        </pc:sldMkLst>
      </pc:sldChg>
      <pc:sldChg chg="add del">
        <pc:chgData name="Robert French" userId="0af6d1cc-c945-4f1a-a213-3e077e7e8646" providerId="ADAL" clId="{71E6914D-3DC4-4A5C-A9D7-F52017C3151D}" dt="2023-06-21T17:10:36.814" v="4216" actId="47"/>
        <pc:sldMkLst>
          <pc:docMk/>
          <pc:sldMk cId="3475768607" sldId="266"/>
        </pc:sldMkLst>
      </pc:sldChg>
      <pc:sldChg chg="delSp add del setBg delDesignElem">
        <pc:chgData name="Robert French" userId="0af6d1cc-c945-4f1a-a213-3e077e7e8646" providerId="ADAL" clId="{71E6914D-3DC4-4A5C-A9D7-F52017C3151D}" dt="2023-06-21T17:10:36.814" v="4216" actId="47"/>
        <pc:sldMkLst>
          <pc:docMk/>
          <pc:sldMk cId="2815229388" sldId="267"/>
        </pc:sldMkLst>
        <pc:spChg chg="del">
          <ac:chgData name="Robert French" userId="0af6d1cc-c945-4f1a-a213-3e077e7e8646" providerId="ADAL" clId="{71E6914D-3DC4-4A5C-A9D7-F52017C3151D}" dt="2023-06-21T17:09:47.602" v="4214"/>
          <ac:spMkLst>
            <pc:docMk/>
            <pc:sldMk cId="2815229388" sldId="267"/>
            <ac:spMk id="15" creationId="{37C89E4B-3C9F-44B9-8B86-D9E3D112D8EC}"/>
          </ac:spMkLst>
        </pc:spChg>
        <pc:cxnChg chg="del">
          <ac:chgData name="Robert French" userId="0af6d1cc-c945-4f1a-a213-3e077e7e8646" providerId="ADAL" clId="{71E6914D-3DC4-4A5C-A9D7-F52017C3151D}" dt="2023-06-21T17:09:47.602" v="4214"/>
          <ac:cxnSpMkLst>
            <pc:docMk/>
            <pc:sldMk cId="2815229388" sldId="267"/>
            <ac:cxnSpMk id="17" creationId="{AA2EAA10-076F-46BD-8F0F-B9A2FB77A85C}"/>
          </ac:cxnSpMkLst>
        </pc:cxnChg>
        <pc:cxnChg chg="del">
          <ac:chgData name="Robert French" userId="0af6d1cc-c945-4f1a-a213-3e077e7e8646" providerId="ADAL" clId="{71E6914D-3DC4-4A5C-A9D7-F52017C3151D}" dt="2023-06-21T17:09:47.602" v="4214"/>
          <ac:cxnSpMkLst>
            <pc:docMk/>
            <pc:sldMk cId="2815229388" sldId="267"/>
            <ac:cxnSpMk id="19" creationId="{D891E407-403B-4764-86C9-33A56D3BCAA3}"/>
          </ac:cxnSpMkLst>
        </pc:cxnChg>
      </pc:sldChg>
      <pc:sldChg chg="add del">
        <pc:chgData name="Robert French" userId="0af6d1cc-c945-4f1a-a213-3e077e7e8646" providerId="ADAL" clId="{71E6914D-3DC4-4A5C-A9D7-F52017C3151D}" dt="2023-06-21T17:10:36.814" v="4216" actId="47"/>
        <pc:sldMkLst>
          <pc:docMk/>
          <pc:sldMk cId="1899292265" sldId="268"/>
        </pc:sldMkLst>
      </pc:sldChg>
      <pc:sldChg chg="add del">
        <pc:chgData name="Robert French" userId="0af6d1cc-c945-4f1a-a213-3e077e7e8646" providerId="ADAL" clId="{71E6914D-3DC4-4A5C-A9D7-F52017C3151D}" dt="2023-06-21T17:10:36.814" v="4216" actId="47"/>
        <pc:sldMkLst>
          <pc:docMk/>
          <pc:sldMk cId="2856890217" sldId="269"/>
        </pc:sldMkLst>
      </pc:sldChg>
      <pc:sldChg chg="modNotesTx">
        <pc:chgData name="Robert French" userId="0af6d1cc-c945-4f1a-a213-3e077e7e8646" providerId="ADAL" clId="{71E6914D-3DC4-4A5C-A9D7-F52017C3151D}" dt="2023-06-21T17:17:37.733" v="4338" actId="20577"/>
        <pc:sldMkLst>
          <pc:docMk/>
          <pc:sldMk cId="1122000759" sldId="304"/>
        </pc:sldMkLst>
      </pc:sldChg>
      <pc:sldChg chg="del">
        <pc:chgData name="Robert French" userId="0af6d1cc-c945-4f1a-a213-3e077e7e8646" providerId="ADAL" clId="{71E6914D-3DC4-4A5C-A9D7-F52017C3151D}" dt="2023-06-21T17:18:38.161" v="4339" actId="47"/>
        <pc:sldMkLst>
          <pc:docMk/>
          <pc:sldMk cId="3150246530" sldId="309"/>
        </pc:sldMkLst>
      </pc:sldChg>
      <pc:sldChg chg="add">
        <pc:chgData name="Robert French" userId="0af6d1cc-c945-4f1a-a213-3e077e7e8646" providerId="ADAL" clId="{71E6914D-3DC4-4A5C-A9D7-F52017C3151D}" dt="2023-06-15T08:01:20.268" v="9"/>
        <pc:sldMkLst>
          <pc:docMk/>
          <pc:sldMk cId="4117386989" sldId="360"/>
        </pc:sldMkLst>
      </pc:sldChg>
      <pc:sldChg chg="addSp delSp modSp new mod setBg modNotesTx">
        <pc:chgData name="Robert French" userId="0af6d1cc-c945-4f1a-a213-3e077e7e8646" providerId="ADAL" clId="{71E6914D-3DC4-4A5C-A9D7-F52017C3151D}" dt="2023-06-15T08:48:54.337" v="595"/>
        <pc:sldMkLst>
          <pc:docMk/>
          <pc:sldMk cId="2514374427" sldId="361"/>
        </pc:sldMkLst>
        <pc:spChg chg="del">
          <ac:chgData name="Robert French" userId="0af6d1cc-c945-4f1a-a213-3e077e7e8646" providerId="ADAL" clId="{71E6914D-3DC4-4A5C-A9D7-F52017C3151D}" dt="2023-06-15T08:39:04.717" v="125" actId="478"/>
          <ac:spMkLst>
            <pc:docMk/>
            <pc:sldMk cId="2514374427" sldId="361"/>
            <ac:spMk id="2" creationId="{9DF18665-5A19-3DEE-B53A-D1693FD10DD1}"/>
          </ac:spMkLst>
        </pc:spChg>
        <pc:spChg chg="del">
          <ac:chgData name="Robert French" userId="0af6d1cc-c945-4f1a-a213-3e077e7e8646" providerId="ADAL" clId="{71E6914D-3DC4-4A5C-A9D7-F52017C3151D}" dt="2023-06-15T08:39:03.163" v="124" actId="478"/>
          <ac:spMkLst>
            <pc:docMk/>
            <pc:sldMk cId="2514374427" sldId="361"/>
            <ac:spMk id="3" creationId="{9235D87A-D96B-302D-1E5B-AB057DFA8D6F}"/>
          </ac:spMkLst>
        </pc:spChg>
        <pc:spChg chg="add">
          <ac:chgData name="Robert French" userId="0af6d1cc-c945-4f1a-a213-3e077e7e8646" providerId="ADAL" clId="{71E6914D-3DC4-4A5C-A9D7-F52017C3151D}" dt="2023-06-15T08:42:40.062" v="131" actId="26606"/>
          <ac:spMkLst>
            <pc:docMk/>
            <pc:sldMk cId="2514374427" sldId="361"/>
            <ac:spMk id="10" creationId="{42A4FC2C-047E-45A5-965D-8E1E3BF09BC6}"/>
          </ac:spMkLst>
        </pc:spChg>
        <pc:picChg chg="add mod">
          <ac:chgData name="Robert French" userId="0af6d1cc-c945-4f1a-a213-3e077e7e8646" providerId="ADAL" clId="{71E6914D-3DC4-4A5C-A9D7-F52017C3151D}" dt="2023-06-15T08:42:40.062" v="131" actId="26606"/>
          <ac:picMkLst>
            <pc:docMk/>
            <pc:sldMk cId="2514374427" sldId="361"/>
            <ac:picMk id="5" creationId="{D1ED1F67-B059-FBD6-E1C0-907DA9DFE7AB}"/>
          </ac:picMkLst>
        </pc:picChg>
      </pc:sldChg>
      <pc:sldChg chg="addSp delSp modSp add del mod setBg setClrOvrMap modNotesTx">
        <pc:chgData name="Robert French" userId="0af6d1cc-c945-4f1a-a213-3e077e7e8646" providerId="ADAL" clId="{71E6914D-3DC4-4A5C-A9D7-F52017C3151D}" dt="2023-06-15T09:10:04.381" v="688" actId="47"/>
        <pc:sldMkLst>
          <pc:docMk/>
          <pc:sldMk cId="3693398939" sldId="362"/>
        </pc:sldMkLst>
        <pc:spChg chg="add mod">
          <ac:chgData name="Robert French" userId="0af6d1cc-c945-4f1a-a213-3e077e7e8646" providerId="ADAL" clId="{71E6914D-3DC4-4A5C-A9D7-F52017C3151D}" dt="2023-06-15T09:08:29.666" v="670" actId="26606"/>
          <ac:spMkLst>
            <pc:docMk/>
            <pc:sldMk cId="3693398939" sldId="362"/>
            <ac:spMk id="4" creationId="{1FE89981-F85D-5289-0C7D-5B2CA7A21BFB}"/>
          </ac:spMkLst>
        </pc:spChg>
        <pc:spChg chg="add del">
          <ac:chgData name="Robert French" userId="0af6d1cc-c945-4f1a-a213-3e077e7e8646" providerId="ADAL" clId="{71E6914D-3DC4-4A5C-A9D7-F52017C3151D}" dt="2023-06-15T09:08:29.660" v="669" actId="26606"/>
          <ac:spMkLst>
            <pc:docMk/>
            <pc:sldMk cId="3693398939" sldId="362"/>
            <ac:spMk id="9" creationId="{37C89E4B-3C9F-44B9-8B86-D9E3D112D8EC}"/>
          </ac:spMkLst>
        </pc:spChg>
        <pc:spChg chg="add">
          <ac:chgData name="Robert French" userId="0af6d1cc-c945-4f1a-a213-3e077e7e8646" providerId="ADAL" clId="{71E6914D-3DC4-4A5C-A9D7-F52017C3151D}" dt="2023-06-15T09:08:29.666" v="670" actId="26606"/>
          <ac:spMkLst>
            <pc:docMk/>
            <pc:sldMk cId="3693398939" sldId="362"/>
            <ac:spMk id="15" creationId="{5A59F003-E00A-43F9-91DC-CC54E3B87466}"/>
          </ac:spMkLst>
        </pc:spChg>
        <pc:spChg chg="add">
          <ac:chgData name="Robert French" userId="0af6d1cc-c945-4f1a-a213-3e077e7e8646" providerId="ADAL" clId="{71E6914D-3DC4-4A5C-A9D7-F52017C3151D}" dt="2023-06-15T09:08:29.666" v="670" actId="26606"/>
          <ac:spMkLst>
            <pc:docMk/>
            <pc:sldMk cId="3693398939" sldId="362"/>
            <ac:spMk id="16" creationId="{D74A4382-E3AD-430A-9A1F-DFA3E0E77A7D}"/>
          </ac:spMkLst>
        </pc:spChg>
        <pc:spChg chg="add">
          <ac:chgData name="Robert French" userId="0af6d1cc-c945-4f1a-a213-3e077e7e8646" providerId="ADAL" clId="{71E6914D-3DC4-4A5C-A9D7-F52017C3151D}" dt="2023-06-15T09:08:29.666" v="670" actId="26606"/>
          <ac:spMkLst>
            <pc:docMk/>
            <pc:sldMk cId="3693398939" sldId="362"/>
            <ac:spMk id="17" creationId="{79F40191-0F44-4FD1-82CC-ACB507C14BE6}"/>
          </ac:spMkLst>
        </pc:spChg>
        <pc:picChg chg="add del mod">
          <ac:chgData name="Robert French" userId="0af6d1cc-c945-4f1a-a213-3e077e7e8646" providerId="ADAL" clId="{71E6914D-3DC4-4A5C-A9D7-F52017C3151D}" dt="2023-06-15T09:09:48.788" v="685" actId="478"/>
          <ac:picMkLst>
            <pc:docMk/>
            <pc:sldMk cId="3693398939" sldId="362"/>
            <ac:picMk id="3" creationId="{6CF72873-6681-5449-561A-3D6F68999AE2}"/>
          </ac:picMkLst>
        </pc:picChg>
        <pc:cxnChg chg="add del">
          <ac:chgData name="Robert French" userId="0af6d1cc-c945-4f1a-a213-3e077e7e8646" providerId="ADAL" clId="{71E6914D-3DC4-4A5C-A9D7-F52017C3151D}" dt="2023-06-15T09:08:29.660" v="669" actId="26606"/>
          <ac:cxnSpMkLst>
            <pc:docMk/>
            <pc:sldMk cId="3693398939" sldId="362"/>
            <ac:cxnSpMk id="11" creationId="{AA2EAA10-076F-46BD-8F0F-B9A2FB77A85C}"/>
          </ac:cxnSpMkLst>
        </pc:cxnChg>
        <pc:cxnChg chg="add del">
          <ac:chgData name="Robert French" userId="0af6d1cc-c945-4f1a-a213-3e077e7e8646" providerId="ADAL" clId="{71E6914D-3DC4-4A5C-A9D7-F52017C3151D}" dt="2023-06-15T09:08:29.660" v="669" actId="26606"/>
          <ac:cxnSpMkLst>
            <pc:docMk/>
            <pc:sldMk cId="3693398939" sldId="362"/>
            <ac:cxnSpMk id="13" creationId="{D891E407-403B-4764-86C9-33A56D3BCAA3}"/>
          </ac:cxnSpMkLst>
        </pc:cxnChg>
      </pc:sldChg>
      <pc:sldChg chg="addSp delSp modSp add mod setBg setClrOvrMap modNotesTx">
        <pc:chgData name="Robert French" userId="0af6d1cc-c945-4f1a-a213-3e077e7e8646" providerId="ADAL" clId="{71E6914D-3DC4-4A5C-A9D7-F52017C3151D}" dt="2023-06-15T09:10:35.532" v="698" actId="26606"/>
        <pc:sldMkLst>
          <pc:docMk/>
          <pc:sldMk cId="1527109153" sldId="363"/>
        </pc:sldMkLst>
        <pc:spChg chg="add mod">
          <ac:chgData name="Robert French" userId="0af6d1cc-c945-4f1a-a213-3e077e7e8646" providerId="ADAL" clId="{71E6914D-3DC4-4A5C-A9D7-F52017C3151D}" dt="2023-06-15T09:10:35.532" v="698" actId="26606"/>
          <ac:spMkLst>
            <pc:docMk/>
            <pc:sldMk cId="1527109153" sldId="363"/>
            <ac:spMk id="4" creationId="{C0DD76B1-D002-008C-1363-2CA2DE281503}"/>
          </ac:spMkLst>
        </pc:spChg>
        <pc:spChg chg="add del">
          <ac:chgData name="Robert French" userId="0af6d1cc-c945-4f1a-a213-3e077e7e8646" providerId="ADAL" clId="{71E6914D-3DC4-4A5C-A9D7-F52017C3151D}" dt="2023-06-15T09:10:29.382" v="695" actId="26606"/>
          <ac:spMkLst>
            <pc:docMk/>
            <pc:sldMk cId="1527109153" sldId="363"/>
            <ac:spMk id="6" creationId="{37C89E4B-3C9F-44B9-8B86-D9E3D112D8EC}"/>
          </ac:spMkLst>
        </pc:spChg>
        <pc:spChg chg="add del">
          <ac:chgData name="Robert French" userId="0af6d1cc-c945-4f1a-a213-3e077e7e8646" providerId="ADAL" clId="{71E6914D-3DC4-4A5C-A9D7-F52017C3151D}" dt="2023-06-15T09:10:25.554" v="693" actId="26606"/>
          <ac:spMkLst>
            <pc:docMk/>
            <pc:sldMk cId="1527109153" sldId="363"/>
            <ac:spMk id="9" creationId="{71B2258F-86CA-4D4D-8270-BC05FCDEBFB3}"/>
          </ac:spMkLst>
        </pc:spChg>
        <pc:spChg chg="add del">
          <ac:chgData name="Robert French" userId="0af6d1cc-c945-4f1a-a213-3e077e7e8646" providerId="ADAL" clId="{71E6914D-3DC4-4A5C-A9D7-F52017C3151D}" dt="2023-06-15T09:10:35.527" v="697" actId="26606"/>
          <ac:spMkLst>
            <pc:docMk/>
            <pc:sldMk cId="1527109153" sldId="363"/>
            <ac:spMk id="15" creationId="{C1DD1A8A-57D5-4A81-AD04-532B043C5611}"/>
          </ac:spMkLst>
        </pc:spChg>
        <pc:spChg chg="add del">
          <ac:chgData name="Robert French" userId="0af6d1cc-c945-4f1a-a213-3e077e7e8646" providerId="ADAL" clId="{71E6914D-3DC4-4A5C-A9D7-F52017C3151D}" dt="2023-06-15T09:10:35.527" v="697" actId="26606"/>
          <ac:spMkLst>
            <pc:docMk/>
            <pc:sldMk cId="1527109153" sldId="363"/>
            <ac:spMk id="16" creationId="{007891EC-4501-44ED-A8C8-B11B6DB767AB}"/>
          </ac:spMkLst>
        </pc:spChg>
        <pc:spChg chg="add">
          <ac:chgData name="Robert French" userId="0af6d1cc-c945-4f1a-a213-3e077e7e8646" providerId="ADAL" clId="{71E6914D-3DC4-4A5C-A9D7-F52017C3151D}" dt="2023-06-15T09:10:35.532" v="698" actId="26606"/>
          <ac:spMkLst>
            <pc:docMk/>
            <pc:sldMk cId="1527109153" sldId="363"/>
            <ac:spMk id="18" creationId="{37C89E4B-3C9F-44B9-8B86-D9E3D112D8EC}"/>
          </ac:spMkLst>
        </pc:spChg>
        <pc:picChg chg="add mod">
          <ac:chgData name="Robert French" userId="0af6d1cc-c945-4f1a-a213-3e077e7e8646" providerId="ADAL" clId="{71E6914D-3DC4-4A5C-A9D7-F52017C3151D}" dt="2023-06-15T09:10:35.532" v="698" actId="26606"/>
          <ac:picMkLst>
            <pc:docMk/>
            <pc:sldMk cId="1527109153" sldId="363"/>
            <ac:picMk id="3" creationId="{99CC4D7D-F908-E0C4-A5FE-F81AABA1C08D}"/>
          </ac:picMkLst>
        </pc:picChg>
        <pc:cxnChg chg="add del">
          <ac:chgData name="Robert French" userId="0af6d1cc-c945-4f1a-a213-3e077e7e8646" providerId="ADAL" clId="{71E6914D-3DC4-4A5C-A9D7-F52017C3151D}" dt="2023-06-15T09:10:29.382" v="695" actId="26606"/>
          <ac:cxnSpMkLst>
            <pc:docMk/>
            <pc:sldMk cId="1527109153" sldId="363"/>
            <ac:cxnSpMk id="11" creationId="{AA2EAA10-076F-46BD-8F0F-B9A2FB77A85C}"/>
          </ac:cxnSpMkLst>
        </pc:cxnChg>
        <pc:cxnChg chg="add del">
          <ac:chgData name="Robert French" userId="0af6d1cc-c945-4f1a-a213-3e077e7e8646" providerId="ADAL" clId="{71E6914D-3DC4-4A5C-A9D7-F52017C3151D}" dt="2023-06-15T09:10:29.382" v="695" actId="26606"/>
          <ac:cxnSpMkLst>
            <pc:docMk/>
            <pc:sldMk cId="1527109153" sldId="363"/>
            <ac:cxnSpMk id="13" creationId="{D891E407-403B-4764-86C9-33A56D3BCAA3}"/>
          </ac:cxnSpMkLst>
        </pc:cxnChg>
        <pc:cxnChg chg="add">
          <ac:chgData name="Robert French" userId="0af6d1cc-c945-4f1a-a213-3e077e7e8646" providerId="ADAL" clId="{71E6914D-3DC4-4A5C-A9D7-F52017C3151D}" dt="2023-06-15T09:10:35.532" v="698" actId="26606"/>
          <ac:cxnSpMkLst>
            <pc:docMk/>
            <pc:sldMk cId="1527109153" sldId="363"/>
            <ac:cxnSpMk id="19" creationId="{AA2EAA10-076F-46BD-8F0F-B9A2FB77A85C}"/>
          </ac:cxnSpMkLst>
        </pc:cxnChg>
        <pc:cxnChg chg="add">
          <ac:chgData name="Robert French" userId="0af6d1cc-c945-4f1a-a213-3e077e7e8646" providerId="ADAL" clId="{71E6914D-3DC4-4A5C-A9D7-F52017C3151D}" dt="2023-06-15T09:10:35.532" v="698" actId="26606"/>
          <ac:cxnSpMkLst>
            <pc:docMk/>
            <pc:sldMk cId="1527109153" sldId="363"/>
            <ac:cxnSpMk id="20" creationId="{D891E407-403B-4764-86C9-33A56D3BCAA3}"/>
          </ac:cxnSpMkLst>
        </pc:cxnChg>
      </pc:sldChg>
      <pc:sldChg chg="addSp modSp add mod setBg modNotesTx">
        <pc:chgData name="Robert French" userId="0af6d1cc-c945-4f1a-a213-3e077e7e8646" providerId="ADAL" clId="{71E6914D-3DC4-4A5C-A9D7-F52017C3151D}" dt="2023-06-15T09:13:15.453" v="707" actId="26606"/>
        <pc:sldMkLst>
          <pc:docMk/>
          <pc:sldMk cId="2172872722" sldId="364"/>
        </pc:sldMkLst>
        <pc:spChg chg="add">
          <ac:chgData name="Robert French" userId="0af6d1cc-c945-4f1a-a213-3e077e7e8646" providerId="ADAL" clId="{71E6914D-3DC4-4A5C-A9D7-F52017C3151D}" dt="2023-06-15T09:13:15.453" v="707" actId="26606"/>
          <ac:spMkLst>
            <pc:docMk/>
            <pc:sldMk cId="2172872722" sldId="364"/>
            <ac:spMk id="8" creationId="{42A4FC2C-047E-45A5-965D-8E1E3BF09BC6}"/>
          </ac:spMkLst>
        </pc:spChg>
        <pc:picChg chg="add mod">
          <ac:chgData name="Robert French" userId="0af6d1cc-c945-4f1a-a213-3e077e7e8646" providerId="ADAL" clId="{71E6914D-3DC4-4A5C-A9D7-F52017C3151D}" dt="2023-06-15T09:13:15.453" v="707" actId="26606"/>
          <ac:picMkLst>
            <pc:docMk/>
            <pc:sldMk cId="2172872722" sldId="364"/>
            <ac:picMk id="3" creationId="{87B8C0FB-7FB8-A1CD-65BE-C4F068B1FA80}"/>
          </ac:picMkLst>
        </pc:picChg>
      </pc:sldChg>
      <pc:sldChg chg="addSp modSp add mod setBg modNotesTx">
        <pc:chgData name="Robert French" userId="0af6d1cc-c945-4f1a-a213-3e077e7e8646" providerId="ADAL" clId="{71E6914D-3DC4-4A5C-A9D7-F52017C3151D}" dt="2023-06-15T09:15:57.730" v="717" actId="26606"/>
        <pc:sldMkLst>
          <pc:docMk/>
          <pc:sldMk cId="1050347275" sldId="365"/>
        </pc:sldMkLst>
        <pc:spChg chg="add">
          <ac:chgData name="Robert French" userId="0af6d1cc-c945-4f1a-a213-3e077e7e8646" providerId="ADAL" clId="{71E6914D-3DC4-4A5C-A9D7-F52017C3151D}" dt="2023-06-15T09:15:57.730" v="717" actId="26606"/>
          <ac:spMkLst>
            <pc:docMk/>
            <pc:sldMk cId="1050347275" sldId="365"/>
            <ac:spMk id="8" creationId="{42A4FC2C-047E-45A5-965D-8E1E3BF09BC6}"/>
          </ac:spMkLst>
        </pc:spChg>
        <pc:picChg chg="add mod">
          <ac:chgData name="Robert French" userId="0af6d1cc-c945-4f1a-a213-3e077e7e8646" providerId="ADAL" clId="{71E6914D-3DC4-4A5C-A9D7-F52017C3151D}" dt="2023-06-15T09:15:57.730" v="717" actId="26606"/>
          <ac:picMkLst>
            <pc:docMk/>
            <pc:sldMk cId="1050347275" sldId="365"/>
            <ac:picMk id="3" creationId="{046CE801-8921-7A07-6D84-26297054F1C2}"/>
          </ac:picMkLst>
        </pc:picChg>
      </pc:sldChg>
      <pc:sldChg chg="addSp modSp add mod setBg modNotesTx">
        <pc:chgData name="Robert French" userId="0af6d1cc-c945-4f1a-a213-3e077e7e8646" providerId="ADAL" clId="{71E6914D-3DC4-4A5C-A9D7-F52017C3151D}" dt="2023-06-15T09:19:48.025" v="721" actId="26606"/>
        <pc:sldMkLst>
          <pc:docMk/>
          <pc:sldMk cId="4285249050" sldId="366"/>
        </pc:sldMkLst>
        <pc:spChg chg="add">
          <ac:chgData name="Robert French" userId="0af6d1cc-c945-4f1a-a213-3e077e7e8646" providerId="ADAL" clId="{71E6914D-3DC4-4A5C-A9D7-F52017C3151D}" dt="2023-06-15T09:19:48.025" v="721" actId="26606"/>
          <ac:spMkLst>
            <pc:docMk/>
            <pc:sldMk cId="4285249050" sldId="366"/>
            <ac:spMk id="8" creationId="{42A4FC2C-047E-45A5-965D-8E1E3BF09BC6}"/>
          </ac:spMkLst>
        </pc:spChg>
        <pc:picChg chg="add mod">
          <ac:chgData name="Robert French" userId="0af6d1cc-c945-4f1a-a213-3e077e7e8646" providerId="ADAL" clId="{71E6914D-3DC4-4A5C-A9D7-F52017C3151D}" dt="2023-06-15T09:19:48.025" v="721" actId="26606"/>
          <ac:picMkLst>
            <pc:docMk/>
            <pc:sldMk cId="4285249050" sldId="366"/>
            <ac:picMk id="3" creationId="{7AFDCE5E-52B9-7AFB-05EF-C594672BA04B}"/>
          </ac:picMkLst>
        </pc:picChg>
      </pc:sldChg>
      <pc:sldChg chg="addSp delSp modSp add mod modNotesTx">
        <pc:chgData name="Robert French" userId="0af6d1cc-c945-4f1a-a213-3e077e7e8646" providerId="ADAL" clId="{71E6914D-3DC4-4A5C-A9D7-F52017C3151D}" dt="2023-06-15T09:38:05.044" v="758" actId="1076"/>
        <pc:sldMkLst>
          <pc:docMk/>
          <pc:sldMk cId="218715365" sldId="367"/>
        </pc:sldMkLst>
        <pc:spChg chg="add del">
          <ac:chgData name="Robert French" userId="0af6d1cc-c945-4f1a-a213-3e077e7e8646" providerId="ADAL" clId="{71E6914D-3DC4-4A5C-A9D7-F52017C3151D}" dt="2023-06-15T09:33:28.454" v="729" actId="478"/>
          <ac:spMkLst>
            <pc:docMk/>
            <pc:sldMk cId="218715365" sldId="367"/>
            <ac:spMk id="3" creationId="{020D1986-9EEC-695D-49E7-5C8DE6098327}"/>
          </ac:spMkLst>
        </pc:spChg>
        <pc:spChg chg="add del mod">
          <ac:chgData name="Robert French" userId="0af6d1cc-c945-4f1a-a213-3e077e7e8646" providerId="ADAL" clId="{71E6914D-3DC4-4A5C-A9D7-F52017C3151D}" dt="2023-06-15T09:33:32.187" v="730" actId="478"/>
          <ac:spMkLst>
            <pc:docMk/>
            <pc:sldMk cId="218715365" sldId="367"/>
            <ac:spMk id="6" creationId="{E04E1D13-9B7F-12B1-C445-7E58A82A9975}"/>
          </ac:spMkLst>
        </pc:spChg>
        <pc:spChg chg="add mod">
          <ac:chgData name="Robert French" userId="0af6d1cc-c945-4f1a-a213-3e077e7e8646" providerId="ADAL" clId="{71E6914D-3DC4-4A5C-A9D7-F52017C3151D}" dt="2023-06-15T09:38:05.044" v="758" actId="1076"/>
          <ac:spMkLst>
            <pc:docMk/>
            <pc:sldMk cId="218715365" sldId="367"/>
            <ac:spMk id="8" creationId="{9798F929-9139-9EB0-A76C-5B1B35CF58AD}"/>
          </ac:spMkLst>
        </pc:spChg>
        <pc:picChg chg="add mod">
          <ac:chgData name="Robert French" userId="0af6d1cc-c945-4f1a-a213-3e077e7e8646" providerId="ADAL" clId="{71E6914D-3DC4-4A5C-A9D7-F52017C3151D}" dt="2023-06-15T09:35:30.455" v="745" actId="1076"/>
          <ac:picMkLst>
            <pc:docMk/>
            <pc:sldMk cId="218715365" sldId="367"/>
            <ac:picMk id="5" creationId="{A2EF1882-11CB-3A02-F7FB-091D083A27CE}"/>
          </ac:picMkLst>
        </pc:picChg>
      </pc:sldChg>
      <pc:sldChg chg="addSp modSp add mod setBg modNotesTx">
        <pc:chgData name="Robert French" userId="0af6d1cc-c945-4f1a-a213-3e077e7e8646" providerId="ADAL" clId="{71E6914D-3DC4-4A5C-A9D7-F52017C3151D}" dt="2023-06-15T09:45:08.922" v="769" actId="26606"/>
        <pc:sldMkLst>
          <pc:docMk/>
          <pc:sldMk cId="633888011" sldId="368"/>
        </pc:sldMkLst>
        <pc:spChg chg="add">
          <ac:chgData name="Robert French" userId="0af6d1cc-c945-4f1a-a213-3e077e7e8646" providerId="ADAL" clId="{71E6914D-3DC4-4A5C-A9D7-F52017C3151D}" dt="2023-06-15T09:45:08.922" v="769" actId="26606"/>
          <ac:spMkLst>
            <pc:docMk/>
            <pc:sldMk cId="633888011" sldId="368"/>
            <ac:spMk id="8" creationId="{42A4FC2C-047E-45A5-965D-8E1E3BF09BC6}"/>
          </ac:spMkLst>
        </pc:spChg>
        <pc:picChg chg="add mod">
          <ac:chgData name="Robert French" userId="0af6d1cc-c945-4f1a-a213-3e077e7e8646" providerId="ADAL" clId="{71E6914D-3DC4-4A5C-A9D7-F52017C3151D}" dt="2023-06-15T09:45:08.922" v="769" actId="26606"/>
          <ac:picMkLst>
            <pc:docMk/>
            <pc:sldMk cId="633888011" sldId="368"/>
            <ac:picMk id="3" creationId="{F6F720B7-2DD3-3C0C-14AC-CADCBC2E4EFA}"/>
          </ac:picMkLst>
        </pc:picChg>
      </pc:sldChg>
      <pc:sldChg chg="addSp modSp add mod setBg modNotesTx">
        <pc:chgData name="Robert French" userId="0af6d1cc-c945-4f1a-a213-3e077e7e8646" providerId="ADAL" clId="{71E6914D-3DC4-4A5C-A9D7-F52017C3151D}" dt="2023-06-15T09:46:27.842" v="774" actId="26606"/>
        <pc:sldMkLst>
          <pc:docMk/>
          <pc:sldMk cId="2981421003" sldId="369"/>
        </pc:sldMkLst>
        <pc:spChg chg="add">
          <ac:chgData name="Robert French" userId="0af6d1cc-c945-4f1a-a213-3e077e7e8646" providerId="ADAL" clId="{71E6914D-3DC4-4A5C-A9D7-F52017C3151D}" dt="2023-06-15T09:46:27.842" v="774" actId="26606"/>
          <ac:spMkLst>
            <pc:docMk/>
            <pc:sldMk cId="2981421003" sldId="369"/>
            <ac:spMk id="8" creationId="{42A4FC2C-047E-45A5-965D-8E1E3BF09BC6}"/>
          </ac:spMkLst>
        </pc:spChg>
        <pc:picChg chg="add mod">
          <ac:chgData name="Robert French" userId="0af6d1cc-c945-4f1a-a213-3e077e7e8646" providerId="ADAL" clId="{71E6914D-3DC4-4A5C-A9D7-F52017C3151D}" dt="2023-06-15T09:46:27.842" v="774" actId="26606"/>
          <ac:picMkLst>
            <pc:docMk/>
            <pc:sldMk cId="2981421003" sldId="369"/>
            <ac:picMk id="3" creationId="{E4F31487-DC93-DAFB-1F9F-8A9C2DA74F97}"/>
          </ac:picMkLst>
        </pc:picChg>
      </pc:sldChg>
      <pc:sldChg chg="addSp modSp add mod modNotesTx">
        <pc:chgData name="Robert French" userId="0af6d1cc-c945-4f1a-a213-3e077e7e8646" providerId="ADAL" clId="{71E6914D-3DC4-4A5C-A9D7-F52017C3151D}" dt="2023-06-16T07:47:58.835" v="777"/>
        <pc:sldMkLst>
          <pc:docMk/>
          <pc:sldMk cId="2384468887" sldId="370"/>
        </pc:sldMkLst>
        <pc:picChg chg="add mod">
          <ac:chgData name="Robert French" userId="0af6d1cc-c945-4f1a-a213-3e077e7e8646" providerId="ADAL" clId="{71E6914D-3DC4-4A5C-A9D7-F52017C3151D}" dt="2023-06-16T07:47:54.136" v="776" actId="27614"/>
          <ac:picMkLst>
            <pc:docMk/>
            <pc:sldMk cId="2384468887" sldId="370"/>
            <ac:picMk id="3" creationId="{EE45460A-5899-4D92-1A1C-74E1A914E6C7}"/>
          </ac:picMkLst>
        </pc:picChg>
      </pc:sldChg>
      <pc:sldChg chg="addSp modSp add mod modNotesTx">
        <pc:chgData name="Robert French" userId="0af6d1cc-c945-4f1a-a213-3e077e7e8646" providerId="ADAL" clId="{71E6914D-3DC4-4A5C-A9D7-F52017C3151D}" dt="2023-06-16T07:50:18.033" v="780" actId="27614"/>
        <pc:sldMkLst>
          <pc:docMk/>
          <pc:sldMk cId="1844350922" sldId="371"/>
        </pc:sldMkLst>
        <pc:picChg chg="add mod">
          <ac:chgData name="Robert French" userId="0af6d1cc-c945-4f1a-a213-3e077e7e8646" providerId="ADAL" clId="{71E6914D-3DC4-4A5C-A9D7-F52017C3151D}" dt="2023-06-16T07:50:18.033" v="780" actId="27614"/>
          <ac:picMkLst>
            <pc:docMk/>
            <pc:sldMk cId="1844350922" sldId="371"/>
            <ac:picMk id="3" creationId="{95D0AADE-4C56-613A-09E3-D58378ED83E8}"/>
          </ac:picMkLst>
        </pc:picChg>
      </pc:sldChg>
      <pc:sldChg chg="addSp add mod">
        <pc:chgData name="Robert French" userId="0af6d1cc-c945-4f1a-a213-3e077e7e8646" providerId="ADAL" clId="{71E6914D-3DC4-4A5C-A9D7-F52017C3151D}" dt="2023-06-16T08:09:56.977" v="783" actId="22"/>
        <pc:sldMkLst>
          <pc:docMk/>
          <pc:sldMk cId="1462056987" sldId="372"/>
        </pc:sldMkLst>
        <pc:picChg chg="add">
          <ac:chgData name="Robert French" userId="0af6d1cc-c945-4f1a-a213-3e077e7e8646" providerId="ADAL" clId="{71E6914D-3DC4-4A5C-A9D7-F52017C3151D}" dt="2023-06-16T08:09:56.977" v="783" actId="22"/>
          <ac:picMkLst>
            <pc:docMk/>
            <pc:sldMk cId="1462056987" sldId="372"/>
            <ac:picMk id="3" creationId="{AE2759CB-1332-E577-EC67-3FF1DDE7CDF7}"/>
          </ac:picMkLst>
        </pc:picChg>
      </pc:sldChg>
      <pc:sldChg chg="addSp delSp add mod">
        <pc:chgData name="Robert French" userId="0af6d1cc-c945-4f1a-a213-3e077e7e8646" providerId="ADAL" clId="{71E6914D-3DC4-4A5C-A9D7-F52017C3151D}" dt="2023-06-16T08:13:41.098" v="794" actId="22"/>
        <pc:sldMkLst>
          <pc:docMk/>
          <pc:sldMk cId="2323395416" sldId="373"/>
        </pc:sldMkLst>
        <pc:picChg chg="add del">
          <ac:chgData name="Robert French" userId="0af6d1cc-c945-4f1a-a213-3e077e7e8646" providerId="ADAL" clId="{71E6914D-3DC4-4A5C-A9D7-F52017C3151D}" dt="2023-06-16T08:11:23.661" v="793" actId="478"/>
          <ac:picMkLst>
            <pc:docMk/>
            <pc:sldMk cId="2323395416" sldId="373"/>
            <ac:picMk id="3" creationId="{B615DB2F-734B-9709-6105-442EBD1AEE72}"/>
          </ac:picMkLst>
        </pc:picChg>
        <pc:picChg chg="add">
          <ac:chgData name="Robert French" userId="0af6d1cc-c945-4f1a-a213-3e077e7e8646" providerId="ADAL" clId="{71E6914D-3DC4-4A5C-A9D7-F52017C3151D}" dt="2023-06-16T08:13:41.098" v="794" actId="22"/>
          <ac:picMkLst>
            <pc:docMk/>
            <pc:sldMk cId="2323395416" sldId="373"/>
            <ac:picMk id="5" creationId="{A22B2778-7EB4-FD8B-3B5F-E0F80C74EA59}"/>
          </ac:picMkLst>
        </pc:picChg>
      </pc:sldChg>
      <pc:sldChg chg="addSp add del mod">
        <pc:chgData name="Robert French" userId="0af6d1cc-c945-4f1a-a213-3e077e7e8646" providerId="ADAL" clId="{71E6914D-3DC4-4A5C-A9D7-F52017C3151D}" dt="2023-06-19T11:54:42.319" v="973" actId="47"/>
        <pc:sldMkLst>
          <pc:docMk/>
          <pc:sldMk cId="3753283327" sldId="374"/>
        </pc:sldMkLst>
        <pc:picChg chg="add">
          <ac:chgData name="Robert French" userId="0af6d1cc-c945-4f1a-a213-3e077e7e8646" providerId="ADAL" clId="{71E6914D-3DC4-4A5C-A9D7-F52017C3151D}" dt="2023-06-19T11:54:40.082" v="972" actId="22"/>
          <ac:picMkLst>
            <pc:docMk/>
            <pc:sldMk cId="3753283327" sldId="374"/>
            <ac:picMk id="3" creationId="{149B85C8-0E95-B2D6-B38F-D207964BDE7B}"/>
          </ac:picMkLst>
        </pc:picChg>
      </pc:sldChg>
      <pc:sldChg chg="addSp add mod">
        <pc:chgData name="Robert French" userId="0af6d1cc-c945-4f1a-a213-3e077e7e8646" providerId="ADAL" clId="{71E6914D-3DC4-4A5C-A9D7-F52017C3151D}" dt="2023-06-16T08:15:25.138" v="795" actId="22"/>
        <pc:sldMkLst>
          <pc:docMk/>
          <pc:sldMk cId="2711750408" sldId="375"/>
        </pc:sldMkLst>
        <pc:picChg chg="add">
          <ac:chgData name="Robert French" userId="0af6d1cc-c945-4f1a-a213-3e077e7e8646" providerId="ADAL" clId="{71E6914D-3DC4-4A5C-A9D7-F52017C3151D}" dt="2023-06-16T08:15:25.138" v="795" actId="22"/>
          <ac:picMkLst>
            <pc:docMk/>
            <pc:sldMk cId="2711750408" sldId="375"/>
            <ac:picMk id="3" creationId="{23C87632-2F52-3D81-5916-05C49FBDA557}"/>
          </ac:picMkLst>
        </pc:picChg>
      </pc:sldChg>
      <pc:sldChg chg="addSp add mod">
        <pc:chgData name="Robert French" userId="0af6d1cc-c945-4f1a-a213-3e077e7e8646" providerId="ADAL" clId="{71E6914D-3DC4-4A5C-A9D7-F52017C3151D}" dt="2023-06-16T08:49:27.975" v="796" actId="22"/>
        <pc:sldMkLst>
          <pc:docMk/>
          <pc:sldMk cId="2741491272" sldId="376"/>
        </pc:sldMkLst>
        <pc:picChg chg="add">
          <ac:chgData name="Robert French" userId="0af6d1cc-c945-4f1a-a213-3e077e7e8646" providerId="ADAL" clId="{71E6914D-3DC4-4A5C-A9D7-F52017C3151D}" dt="2023-06-16T08:49:27.975" v="796" actId="22"/>
          <ac:picMkLst>
            <pc:docMk/>
            <pc:sldMk cId="2741491272" sldId="376"/>
            <ac:picMk id="3" creationId="{DA91F585-D8D5-EF3A-61F7-227C77A7873E}"/>
          </ac:picMkLst>
        </pc:picChg>
      </pc:sldChg>
      <pc:sldChg chg="addSp add mod">
        <pc:chgData name="Robert French" userId="0af6d1cc-c945-4f1a-a213-3e077e7e8646" providerId="ADAL" clId="{71E6914D-3DC4-4A5C-A9D7-F52017C3151D}" dt="2023-06-16T08:59:14.813" v="797" actId="22"/>
        <pc:sldMkLst>
          <pc:docMk/>
          <pc:sldMk cId="2420319115" sldId="377"/>
        </pc:sldMkLst>
        <pc:picChg chg="add">
          <ac:chgData name="Robert French" userId="0af6d1cc-c945-4f1a-a213-3e077e7e8646" providerId="ADAL" clId="{71E6914D-3DC4-4A5C-A9D7-F52017C3151D}" dt="2023-06-16T08:59:14.813" v="797" actId="22"/>
          <ac:picMkLst>
            <pc:docMk/>
            <pc:sldMk cId="2420319115" sldId="377"/>
            <ac:picMk id="3" creationId="{3CEC5684-7E6E-8EF3-13C4-43B8B8F41A8C}"/>
          </ac:picMkLst>
        </pc:picChg>
      </pc:sldChg>
      <pc:sldChg chg="addSp add mod">
        <pc:chgData name="Robert French" userId="0af6d1cc-c945-4f1a-a213-3e077e7e8646" providerId="ADAL" clId="{71E6914D-3DC4-4A5C-A9D7-F52017C3151D}" dt="2023-06-16T09:19:13.356" v="798" actId="22"/>
        <pc:sldMkLst>
          <pc:docMk/>
          <pc:sldMk cId="591845112" sldId="378"/>
        </pc:sldMkLst>
        <pc:picChg chg="add">
          <ac:chgData name="Robert French" userId="0af6d1cc-c945-4f1a-a213-3e077e7e8646" providerId="ADAL" clId="{71E6914D-3DC4-4A5C-A9D7-F52017C3151D}" dt="2023-06-16T09:19:13.356" v="798" actId="22"/>
          <ac:picMkLst>
            <pc:docMk/>
            <pc:sldMk cId="591845112" sldId="378"/>
            <ac:picMk id="3" creationId="{859F9C50-9F93-11BD-B38B-F3CDDB2A128D}"/>
          </ac:picMkLst>
        </pc:picChg>
      </pc:sldChg>
      <pc:sldChg chg="addSp add mod">
        <pc:chgData name="Robert French" userId="0af6d1cc-c945-4f1a-a213-3e077e7e8646" providerId="ADAL" clId="{71E6914D-3DC4-4A5C-A9D7-F52017C3151D}" dt="2023-06-16T09:19:54.582" v="799" actId="22"/>
        <pc:sldMkLst>
          <pc:docMk/>
          <pc:sldMk cId="2491202001" sldId="379"/>
        </pc:sldMkLst>
        <pc:picChg chg="add">
          <ac:chgData name="Robert French" userId="0af6d1cc-c945-4f1a-a213-3e077e7e8646" providerId="ADAL" clId="{71E6914D-3DC4-4A5C-A9D7-F52017C3151D}" dt="2023-06-16T09:19:54.582" v="799" actId="22"/>
          <ac:picMkLst>
            <pc:docMk/>
            <pc:sldMk cId="2491202001" sldId="379"/>
            <ac:picMk id="3" creationId="{8907CE28-5EA1-F793-015A-D9611A944BEB}"/>
          </ac:picMkLst>
        </pc:picChg>
      </pc:sldChg>
      <pc:sldChg chg="addSp modSp add mod modNotesTx">
        <pc:chgData name="Robert French" userId="0af6d1cc-c945-4f1a-a213-3e077e7e8646" providerId="ADAL" clId="{71E6914D-3DC4-4A5C-A9D7-F52017C3151D}" dt="2023-06-16T09:27:28.778" v="831" actId="20577"/>
        <pc:sldMkLst>
          <pc:docMk/>
          <pc:sldMk cId="279941191" sldId="380"/>
        </pc:sldMkLst>
        <pc:picChg chg="add mod">
          <ac:chgData name="Robert French" userId="0af6d1cc-c945-4f1a-a213-3e077e7e8646" providerId="ADAL" clId="{71E6914D-3DC4-4A5C-A9D7-F52017C3151D}" dt="2023-06-16T09:27:08.123" v="802" actId="27614"/>
          <ac:picMkLst>
            <pc:docMk/>
            <pc:sldMk cId="279941191" sldId="380"/>
            <ac:picMk id="3" creationId="{17D52357-9202-ADDB-8C74-8D7487BAF769}"/>
          </ac:picMkLst>
        </pc:picChg>
      </pc:sldChg>
      <pc:sldChg chg="addSp add mod">
        <pc:chgData name="Robert French" userId="0af6d1cc-c945-4f1a-a213-3e077e7e8646" providerId="ADAL" clId="{71E6914D-3DC4-4A5C-A9D7-F52017C3151D}" dt="2023-06-19T07:37:05.398" v="832" actId="22"/>
        <pc:sldMkLst>
          <pc:docMk/>
          <pc:sldMk cId="2261671932" sldId="381"/>
        </pc:sldMkLst>
        <pc:picChg chg="add">
          <ac:chgData name="Robert French" userId="0af6d1cc-c945-4f1a-a213-3e077e7e8646" providerId="ADAL" clId="{71E6914D-3DC4-4A5C-A9D7-F52017C3151D}" dt="2023-06-19T07:37:05.398" v="832" actId="22"/>
          <ac:picMkLst>
            <pc:docMk/>
            <pc:sldMk cId="2261671932" sldId="381"/>
            <ac:picMk id="3" creationId="{BB99C41D-BA66-5D13-4536-24CFED2EFD06}"/>
          </ac:picMkLst>
        </pc:picChg>
      </pc:sldChg>
      <pc:sldChg chg="addSp add mod modNotesTx">
        <pc:chgData name="Robert French" userId="0af6d1cc-c945-4f1a-a213-3e077e7e8646" providerId="ADAL" clId="{71E6914D-3DC4-4A5C-A9D7-F52017C3151D}" dt="2023-06-19T10:55:59.107" v="900" actId="20577"/>
        <pc:sldMkLst>
          <pc:docMk/>
          <pc:sldMk cId="1748848088" sldId="382"/>
        </pc:sldMkLst>
        <pc:picChg chg="add">
          <ac:chgData name="Robert French" userId="0af6d1cc-c945-4f1a-a213-3e077e7e8646" providerId="ADAL" clId="{71E6914D-3DC4-4A5C-A9D7-F52017C3151D}" dt="2023-06-19T10:55:25.157" v="838" actId="22"/>
          <ac:picMkLst>
            <pc:docMk/>
            <pc:sldMk cId="1748848088" sldId="382"/>
            <ac:picMk id="3" creationId="{8008FEEB-1229-0F17-9860-6EAA99C13B7C}"/>
          </ac:picMkLst>
        </pc:picChg>
      </pc:sldChg>
      <pc:sldChg chg="addSp modSp add mod setBg modNotesTx">
        <pc:chgData name="Robert French" userId="0af6d1cc-c945-4f1a-a213-3e077e7e8646" providerId="ADAL" clId="{71E6914D-3DC4-4A5C-A9D7-F52017C3151D}" dt="2023-06-19T11:00:40.148" v="959" actId="1076"/>
        <pc:sldMkLst>
          <pc:docMk/>
          <pc:sldMk cId="3682961556" sldId="383"/>
        </pc:sldMkLst>
        <pc:spChg chg="add mod">
          <ac:chgData name="Robert French" userId="0af6d1cc-c945-4f1a-a213-3e077e7e8646" providerId="ADAL" clId="{71E6914D-3DC4-4A5C-A9D7-F52017C3151D}" dt="2023-06-19T11:00:38.104" v="958" actId="1076"/>
          <ac:spMkLst>
            <pc:docMk/>
            <pc:sldMk cId="3682961556" sldId="383"/>
            <ac:spMk id="4" creationId="{7D35761B-9C00-7BDD-1CB7-B15E6540350F}"/>
          </ac:spMkLst>
        </pc:spChg>
        <pc:spChg chg="add">
          <ac:chgData name="Robert French" userId="0af6d1cc-c945-4f1a-a213-3e077e7e8646" providerId="ADAL" clId="{71E6914D-3DC4-4A5C-A9D7-F52017C3151D}" dt="2023-06-19T10:59:49.331" v="906" actId="26606"/>
          <ac:spMkLst>
            <pc:docMk/>
            <pc:sldMk cId="3682961556" sldId="383"/>
            <ac:spMk id="8" creationId="{42A4FC2C-047E-45A5-965D-8E1E3BF09BC6}"/>
          </ac:spMkLst>
        </pc:spChg>
        <pc:picChg chg="add mod">
          <ac:chgData name="Robert French" userId="0af6d1cc-c945-4f1a-a213-3e077e7e8646" providerId="ADAL" clId="{71E6914D-3DC4-4A5C-A9D7-F52017C3151D}" dt="2023-06-19T11:00:40.148" v="959" actId="1076"/>
          <ac:picMkLst>
            <pc:docMk/>
            <pc:sldMk cId="3682961556" sldId="383"/>
            <ac:picMk id="3" creationId="{65D95534-12CD-93B2-1053-E33A0239BB97}"/>
          </ac:picMkLst>
        </pc:picChg>
      </pc:sldChg>
      <pc:sldChg chg="addSp add mod">
        <pc:chgData name="Robert French" userId="0af6d1cc-c945-4f1a-a213-3e077e7e8646" providerId="ADAL" clId="{71E6914D-3DC4-4A5C-A9D7-F52017C3151D}" dt="2023-06-19T11:02:08.704" v="960" actId="22"/>
        <pc:sldMkLst>
          <pc:docMk/>
          <pc:sldMk cId="3667207299" sldId="384"/>
        </pc:sldMkLst>
        <pc:picChg chg="add">
          <ac:chgData name="Robert French" userId="0af6d1cc-c945-4f1a-a213-3e077e7e8646" providerId="ADAL" clId="{71E6914D-3DC4-4A5C-A9D7-F52017C3151D}" dt="2023-06-19T11:02:08.704" v="960" actId="22"/>
          <ac:picMkLst>
            <pc:docMk/>
            <pc:sldMk cId="3667207299" sldId="384"/>
            <ac:picMk id="3" creationId="{71BAEC17-4968-864D-91C7-837AEA71D60D}"/>
          </ac:picMkLst>
        </pc:picChg>
      </pc:sldChg>
      <pc:sldChg chg="addSp delSp modSp add mod setBg">
        <pc:chgData name="Robert French" userId="0af6d1cc-c945-4f1a-a213-3e077e7e8646" providerId="ADAL" clId="{71E6914D-3DC4-4A5C-A9D7-F52017C3151D}" dt="2023-06-19T11:10:57.031" v="964" actId="26606"/>
        <pc:sldMkLst>
          <pc:docMk/>
          <pc:sldMk cId="1435848437" sldId="385"/>
        </pc:sldMkLst>
        <pc:spChg chg="add">
          <ac:chgData name="Robert French" userId="0af6d1cc-c945-4f1a-a213-3e077e7e8646" providerId="ADAL" clId="{71E6914D-3DC4-4A5C-A9D7-F52017C3151D}" dt="2023-06-19T11:10:57.031" v="964" actId="26606"/>
          <ac:spMkLst>
            <pc:docMk/>
            <pc:sldMk cId="1435848437" sldId="385"/>
            <ac:spMk id="10" creationId="{42A4FC2C-047E-45A5-965D-8E1E3BF09BC6}"/>
          </ac:spMkLst>
        </pc:spChg>
        <pc:picChg chg="add del">
          <ac:chgData name="Robert French" userId="0af6d1cc-c945-4f1a-a213-3e077e7e8646" providerId="ADAL" clId="{71E6914D-3DC4-4A5C-A9D7-F52017C3151D}" dt="2023-06-19T11:10:43.739" v="962" actId="478"/>
          <ac:picMkLst>
            <pc:docMk/>
            <pc:sldMk cId="1435848437" sldId="385"/>
            <ac:picMk id="3" creationId="{29F90937-C774-30CE-8637-78DBE555DAF1}"/>
          </ac:picMkLst>
        </pc:picChg>
        <pc:picChg chg="add mod">
          <ac:chgData name="Robert French" userId="0af6d1cc-c945-4f1a-a213-3e077e7e8646" providerId="ADAL" clId="{71E6914D-3DC4-4A5C-A9D7-F52017C3151D}" dt="2023-06-19T11:10:57.031" v="964" actId="26606"/>
          <ac:picMkLst>
            <pc:docMk/>
            <pc:sldMk cId="1435848437" sldId="385"/>
            <ac:picMk id="5" creationId="{647BA47F-97E8-FFBC-7E72-77A1BE3749C3}"/>
          </ac:picMkLst>
        </pc:picChg>
      </pc:sldChg>
      <pc:sldChg chg="addSp add mod">
        <pc:chgData name="Robert French" userId="0af6d1cc-c945-4f1a-a213-3e077e7e8646" providerId="ADAL" clId="{71E6914D-3DC4-4A5C-A9D7-F52017C3151D}" dt="2023-06-19T11:14:26.771" v="965" actId="22"/>
        <pc:sldMkLst>
          <pc:docMk/>
          <pc:sldMk cId="2497973908" sldId="386"/>
        </pc:sldMkLst>
        <pc:picChg chg="add">
          <ac:chgData name="Robert French" userId="0af6d1cc-c945-4f1a-a213-3e077e7e8646" providerId="ADAL" clId="{71E6914D-3DC4-4A5C-A9D7-F52017C3151D}" dt="2023-06-19T11:14:26.771" v="965" actId="22"/>
          <ac:picMkLst>
            <pc:docMk/>
            <pc:sldMk cId="2497973908" sldId="386"/>
            <ac:picMk id="3" creationId="{2901EC93-606E-B498-FB42-ADA1918A7E77}"/>
          </ac:picMkLst>
        </pc:picChg>
      </pc:sldChg>
      <pc:sldChg chg="addSp add mod">
        <pc:chgData name="Robert French" userId="0af6d1cc-c945-4f1a-a213-3e077e7e8646" providerId="ADAL" clId="{71E6914D-3DC4-4A5C-A9D7-F52017C3151D}" dt="2023-06-19T11:16:01.960" v="966" actId="22"/>
        <pc:sldMkLst>
          <pc:docMk/>
          <pc:sldMk cId="753510561" sldId="387"/>
        </pc:sldMkLst>
        <pc:picChg chg="add">
          <ac:chgData name="Robert French" userId="0af6d1cc-c945-4f1a-a213-3e077e7e8646" providerId="ADAL" clId="{71E6914D-3DC4-4A5C-A9D7-F52017C3151D}" dt="2023-06-19T11:16:01.960" v="966" actId="22"/>
          <ac:picMkLst>
            <pc:docMk/>
            <pc:sldMk cId="753510561" sldId="387"/>
            <ac:picMk id="3" creationId="{8491ED84-9E65-5746-749F-7B335DBD310B}"/>
          </ac:picMkLst>
        </pc:picChg>
      </pc:sldChg>
      <pc:sldChg chg="addSp delSp modSp add mod modAnim">
        <pc:chgData name="Robert French" userId="0af6d1cc-c945-4f1a-a213-3e077e7e8646" providerId="ADAL" clId="{71E6914D-3DC4-4A5C-A9D7-F52017C3151D}" dt="2023-06-20T12:12:19.371" v="1284"/>
        <pc:sldMkLst>
          <pc:docMk/>
          <pc:sldMk cId="1643009809" sldId="388"/>
        </pc:sldMkLst>
        <pc:picChg chg="add del mod">
          <ac:chgData name="Robert French" userId="0af6d1cc-c945-4f1a-a213-3e077e7e8646" providerId="ADAL" clId="{71E6914D-3DC4-4A5C-A9D7-F52017C3151D}" dt="2023-06-19T11:56:53.734" v="980" actId="478"/>
          <ac:picMkLst>
            <pc:docMk/>
            <pc:sldMk cId="1643009809" sldId="388"/>
            <ac:picMk id="3" creationId="{C99F4F18-876E-EA04-A261-2295753BCA9C}"/>
          </ac:picMkLst>
        </pc:picChg>
        <pc:picChg chg="add mod">
          <ac:chgData name="Robert French" userId="0af6d1cc-c945-4f1a-a213-3e077e7e8646" providerId="ADAL" clId="{71E6914D-3DC4-4A5C-A9D7-F52017C3151D}" dt="2023-06-19T11:57:07.381" v="981"/>
          <ac:picMkLst>
            <pc:docMk/>
            <pc:sldMk cId="1643009809" sldId="388"/>
            <ac:picMk id="4" creationId="{C04E2282-CA88-9DDA-2BA2-EC7B4D704B7A}"/>
          </ac:picMkLst>
        </pc:picChg>
      </pc:sldChg>
      <pc:sldChg chg="addSp modSp add modAnim">
        <pc:chgData name="Robert French" userId="0af6d1cc-c945-4f1a-a213-3e077e7e8646" providerId="ADAL" clId="{71E6914D-3DC4-4A5C-A9D7-F52017C3151D}" dt="2023-06-20T12:12:32.493" v="1285"/>
        <pc:sldMkLst>
          <pc:docMk/>
          <pc:sldMk cId="1203341224" sldId="389"/>
        </pc:sldMkLst>
        <pc:picChg chg="add mod">
          <ac:chgData name="Robert French" userId="0af6d1cc-c945-4f1a-a213-3e077e7e8646" providerId="ADAL" clId="{71E6914D-3DC4-4A5C-A9D7-F52017C3151D}" dt="2023-06-19T12:02:48.113" v="982"/>
          <ac:picMkLst>
            <pc:docMk/>
            <pc:sldMk cId="1203341224" sldId="389"/>
            <ac:picMk id="2" creationId="{5514863B-1DE5-D68C-BB59-10995FD39902}"/>
          </ac:picMkLst>
        </pc:picChg>
      </pc:sldChg>
      <pc:sldChg chg="addSp add mod ord modNotesTx">
        <pc:chgData name="Robert French" userId="0af6d1cc-c945-4f1a-a213-3e077e7e8646" providerId="ADAL" clId="{71E6914D-3DC4-4A5C-A9D7-F52017C3151D}" dt="2023-06-20T12:22:54.184" v="1434" actId="20578"/>
        <pc:sldMkLst>
          <pc:docMk/>
          <pc:sldMk cId="1170825478" sldId="390"/>
        </pc:sldMkLst>
        <pc:picChg chg="add">
          <ac:chgData name="Robert French" userId="0af6d1cc-c945-4f1a-a213-3e077e7e8646" providerId="ADAL" clId="{71E6914D-3DC4-4A5C-A9D7-F52017C3151D}" dt="2023-06-19T13:23:46.936" v="983" actId="22"/>
          <ac:picMkLst>
            <pc:docMk/>
            <pc:sldMk cId="1170825478" sldId="390"/>
            <ac:picMk id="3" creationId="{F320802B-A99F-0441-7729-71B0EFD65A17}"/>
          </ac:picMkLst>
        </pc:picChg>
      </pc:sldChg>
      <pc:sldChg chg="addSp modSp add mod">
        <pc:chgData name="Robert French" userId="0af6d1cc-c945-4f1a-a213-3e077e7e8646" providerId="ADAL" clId="{71E6914D-3DC4-4A5C-A9D7-F52017C3151D}" dt="2023-06-20T12:28:05.657" v="1525" actId="1076"/>
        <pc:sldMkLst>
          <pc:docMk/>
          <pc:sldMk cId="3639418648" sldId="391"/>
        </pc:sldMkLst>
        <pc:spChg chg="add mod">
          <ac:chgData name="Robert French" userId="0af6d1cc-c945-4f1a-a213-3e077e7e8646" providerId="ADAL" clId="{71E6914D-3DC4-4A5C-A9D7-F52017C3151D}" dt="2023-06-20T12:28:05.657" v="1525" actId="1076"/>
          <ac:spMkLst>
            <pc:docMk/>
            <pc:sldMk cId="3639418648" sldId="391"/>
            <ac:spMk id="2" creationId="{7B46CE59-2C81-FB6B-D41E-58FABCB4D4CC}"/>
          </ac:spMkLst>
        </pc:spChg>
      </pc:sldChg>
      <pc:sldChg chg="addSp delSp modSp add mod ord setBg">
        <pc:chgData name="Robert French" userId="0af6d1cc-c945-4f1a-a213-3e077e7e8646" providerId="ADAL" clId="{71E6914D-3DC4-4A5C-A9D7-F52017C3151D}" dt="2023-06-20T12:23:43.937" v="1477" actId="207"/>
        <pc:sldMkLst>
          <pc:docMk/>
          <pc:sldMk cId="1171400784" sldId="392"/>
        </pc:sldMkLst>
        <pc:spChg chg="add mod">
          <ac:chgData name="Robert French" userId="0af6d1cc-c945-4f1a-a213-3e077e7e8646" providerId="ADAL" clId="{71E6914D-3DC4-4A5C-A9D7-F52017C3151D}" dt="2023-06-20T12:23:43.937" v="1477" actId="207"/>
          <ac:spMkLst>
            <pc:docMk/>
            <pc:sldMk cId="1171400784" sldId="392"/>
            <ac:spMk id="3" creationId="{C4D806CD-5131-3E8B-271F-16BF838283A7}"/>
          </ac:spMkLst>
        </pc:spChg>
        <pc:spChg chg="add del">
          <ac:chgData name="Robert French" userId="0af6d1cc-c945-4f1a-a213-3e077e7e8646" providerId="ADAL" clId="{71E6914D-3DC4-4A5C-A9D7-F52017C3151D}" dt="2023-06-20T12:23:35.874" v="1475" actId="26606"/>
          <ac:spMkLst>
            <pc:docMk/>
            <pc:sldMk cId="1171400784" sldId="392"/>
            <ac:spMk id="8" creationId="{6F828D28-8E09-41CC-8229-3070B5467A96}"/>
          </ac:spMkLst>
        </pc:spChg>
        <pc:spChg chg="add del">
          <ac:chgData name="Robert French" userId="0af6d1cc-c945-4f1a-a213-3e077e7e8646" providerId="ADAL" clId="{71E6914D-3DC4-4A5C-A9D7-F52017C3151D}" dt="2023-06-20T12:23:35.874" v="1475" actId="26606"/>
          <ac:spMkLst>
            <pc:docMk/>
            <pc:sldMk cId="1171400784" sldId="392"/>
            <ac:spMk id="10" creationId="{D5B012D8-7F27-4758-9AC6-C889B154BD73}"/>
          </ac:spMkLst>
        </pc:spChg>
        <pc:spChg chg="add del">
          <ac:chgData name="Robert French" userId="0af6d1cc-c945-4f1a-a213-3e077e7e8646" providerId="ADAL" clId="{71E6914D-3DC4-4A5C-A9D7-F52017C3151D}" dt="2023-06-20T12:23:35.874" v="1475" actId="26606"/>
          <ac:spMkLst>
            <pc:docMk/>
            <pc:sldMk cId="1171400784" sldId="392"/>
            <ac:spMk id="12" creationId="{4063B759-00FC-46D1-9898-8E8625268FAF}"/>
          </ac:spMkLst>
        </pc:spChg>
        <pc:spChg chg="add">
          <ac:chgData name="Robert French" userId="0af6d1cc-c945-4f1a-a213-3e077e7e8646" providerId="ADAL" clId="{71E6914D-3DC4-4A5C-A9D7-F52017C3151D}" dt="2023-06-20T12:23:35.879" v="1476" actId="26606"/>
          <ac:spMkLst>
            <pc:docMk/>
            <pc:sldMk cId="1171400784" sldId="392"/>
            <ac:spMk id="14" creationId="{37C89E4B-3C9F-44B9-8B86-D9E3D112D8EC}"/>
          </ac:spMkLst>
        </pc:spChg>
        <pc:picChg chg="add mod">
          <ac:chgData name="Robert French" userId="0af6d1cc-c945-4f1a-a213-3e077e7e8646" providerId="ADAL" clId="{71E6914D-3DC4-4A5C-A9D7-F52017C3151D}" dt="2023-06-20T12:23:35.879" v="1476" actId="26606"/>
          <ac:picMkLst>
            <pc:docMk/>
            <pc:sldMk cId="1171400784" sldId="392"/>
            <ac:picMk id="2" creationId="{2ACFAA91-440C-131D-B17D-8BB84608AB38}"/>
          </ac:picMkLst>
        </pc:picChg>
        <pc:cxnChg chg="add">
          <ac:chgData name="Robert French" userId="0af6d1cc-c945-4f1a-a213-3e077e7e8646" providerId="ADAL" clId="{71E6914D-3DC4-4A5C-A9D7-F52017C3151D}" dt="2023-06-20T12:23:35.879" v="1476" actId="26606"/>
          <ac:cxnSpMkLst>
            <pc:docMk/>
            <pc:sldMk cId="1171400784" sldId="392"/>
            <ac:cxnSpMk id="15" creationId="{AA2EAA10-076F-46BD-8F0F-B9A2FB77A85C}"/>
          </ac:cxnSpMkLst>
        </pc:cxnChg>
        <pc:cxnChg chg="add">
          <ac:chgData name="Robert French" userId="0af6d1cc-c945-4f1a-a213-3e077e7e8646" providerId="ADAL" clId="{71E6914D-3DC4-4A5C-A9D7-F52017C3151D}" dt="2023-06-20T12:23:35.879" v="1476" actId="26606"/>
          <ac:cxnSpMkLst>
            <pc:docMk/>
            <pc:sldMk cId="1171400784" sldId="392"/>
            <ac:cxnSpMk id="16" creationId="{D891E407-403B-4764-86C9-33A56D3BCAA3}"/>
          </ac:cxnSpMkLst>
        </pc:cxnChg>
      </pc:sldChg>
      <pc:sldChg chg="addSp delSp modSp add mod setBg">
        <pc:chgData name="Robert French" userId="0af6d1cc-c945-4f1a-a213-3e077e7e8646" providerId="ADAL" clId="{71E6914D-3DC4-4A5C-A9D7-F52017C3151D}" dt="2023-06-20T12:40:13.606" v="2060" actId="113"/>
        <pc:sldMkLst>
          <pc:docMk/>
          <pc:sldMk cId="4256469672" sldId="393"/>
        </pc:sldMkLst>
        <pc:spChg chg="add del mod ord">
          <ac:chgData name="Robert French" userId="0af6d1cc-c945-4f1a-a213-3e077e7e8646" providerId="ADAL" clId="{71E6914D-3DC4-4A5C-A9D7-F52017C3151D}" dt="2023-06-20T12:39:21.771" v="2024" actId="21"/>
          <ac:spMkLst>
            <pc:docMk/>
            <pc:sldMk cId="4256469672" sldId="393"/>
            <ac:spMk id="3" creationId="{1E6B517A-C6B4-663C-E91B-B38148A52AE3}"/>
          </ac:spMkLst>
        </pc:spChg>
        <pc:spChg chg="add mod">
          <ac:chgData name="Robert French" userId="0af6d1cc-c945-4f1a-a213-3e077e7e8646" providerId="ADAL" clId="{71E6914D-3DC4-4A5C-A9D7-F52017C3151D}" dt="2023-06-20T12:39:38.677" v="2027" actId="26606"/>
          <ac:spMkLst>
            <pc:docMk/>
            <pc:sldMk cId="4256469672" sldId="393"/>
            <ac:spMk id="5" creationId="{AE873408-324E-4107-3DC9-270CB1071553}"/>
          </ac:spMkLst>
        </pc:spChg>
        <pc:spChg chg="add mod">
          <ac:chgData name="Robert French" userId="0af6d1cc-c945-4f1a-a213-3e077e7e8646" providerId="ADAL" clId="{71E6914D-3DC4-4A5C-A9D7-F52017C3151D}" dt="2023-06-20T12:40:13.606" v="2060" actId="113"/>
          <ac:spMkLst>
            <pc:docMk/>
            <pc:sldMk cId="4256469672" sldId="393"/>
            <ac:spMk id="7" creationId="{1A7CBF51-AF52-E465-6A32-C148E4AFD323}"/>
          </ac:spMkLst>
        </pc:spChg>
        <pc:spChg chg="add del">
          <ac:chgData name="Robert French" userId="0af6d1cc-c945-4f1a-a213-3e077e7e8646" providerId="ADAL" clId="{71E6914D-3DC4-4A5C-A9D7-F52017C3151D}" dt="2023-06-20T12:39:15.621" v="2017" actId="26606"/>
          <ac:spMkLst>
            <pc:docMk/>
            <pc:sldMk cId="4256469672" sldId="393"/>
            <ac:spMk id="8" creationId="{32BC26D8-82FB-445E-AA49-62A77D7C1EE0}"/>
          </ac:spMkLst>
        </pc:spChg>
        <pc:spChg chg="add del">
          <ac:chgData name="Robert French" userId="0af6d1cc-c945-4f1a-a213-3e077e7e8646" providerId="ADAL" clId="{71E6914D-3DC4-4A5C-A9D7-F52017C3151D}" dt="2023-06-20T12:39:15.621" v="2017" actId="26606"/>
          <ac:spMkLst>
            <pc:docMk/>
            <pc:sldMk cId="4256469672" sldId="393"/>
            <ac:spMk id="9" creationId="{CB44330D-EA18-4254-AA95-EB49948539B8}"/>
          </ac:spMkLst>
        </pc:spChg>
        <pc:spChg chg="add">
          <ac:chgData name="Robert French" userId="0af6d1cc-c945-4f1a-a213-3e077e7e8646" providerId="ADAL" clId="{71E6914D-3DC4-4A5C-A9D7-F52017C3151D}" dt="2023-06-20T12:39:38.677" v="2027" actId="26606"/>
          <ac:spMkLst>
            <pc:docMk/>
            <pc:sldMk cId="4256469672" sldId="393"/>
            <ac:spMk id="10" creationId="{32BC26D8-82FB-445E-AA49-62A77D7C1EE0}"/>
          </ac:spMkLst>
        </pc:spChg>
        <pc:spChg chg="add del">
          <ac:chgData name="Robert French" userId="0af6d1cc-c945-4f1a-a213-3e077e7e8646" providerId="ADAL" clId="{71E6914D-3DC4-4A5C-A9D7-F52017C3151D}" dt="2023-06-20T12:38:46.198" v="2011" actId="26606"/>
          <ac:spMkLst>
            <pc:docMk/>
            <pc:sldMk cId="4256469672" sldId="393"/>
            <ac:spMk id="11" creationId="{F3060C83-F051-4F0E-ABAD-AA0DFC48B218}"/>
          </ac:spMkLst>
        </pc:spChg>
        <pc:spChg chg="add">
          <ac:chgData name="Robert French" userId="0af6d1cc-c945-4f1a-a213-3e077e7e8646" providerId="ADAL" clId="{71E6914D-3DC4-4A5C-A9D7-F52017C3151D}" dt="2023-06-20T12:39:38.677" v="2027" actId="26606"/>
          <ac:spMkLst>
            <pc:docMk/>
            <pc:sldMk cId="4256469672" sldId="393"/>
            <ac:spMk id="12" creationId="{CB44330D-EA18-4254-AA95-EB49948539B8}"/>
          </ac:spMkLst>
        </pc:spChg>
        <pc:spChg chg="add del">
          <ac:chgData name="Robert French" userId="0af6d1cc-c945-4f1a-a213-3e077e7e8646" providerId="ADAL" clId="{71E6914D-3DC4-4A5C-A9D7-F52017C3151D}" dt="2023-06-20T12:38:46.198" v="2011" actId="26606"/>
          <ac:spMkLst>
            <pc:docMk/>
            <pc:sldMk cId="4256469672" sldId="393"/>
            <ac:spMk id="13" creationId="{83C98ABE-055B-441F-B07E-44F97F083C39}"/>
          </ac:spMkLst>
        </pc:spChg>
        <pc:spChg chg="add del">
          <ac:chgData name="Robert French" userId="0af6d1cc-c945-4f1a-a213-3e077e7e8646" providerId="ADAL" clId="{71E6914D-3DC4-4A5C-A9D7-F52017C3151D}" dt="2023-06-20T12:38:46.198" v="2011" actId="26606"/>
          <ac:spMkLst>
            <pc:docMk/>
            <pc:sldMk cId="4256469672" sldId="393"/>
            <ac:spMk id="15" creationId="{29FDB030-9B49-4CED-8CCD-4D99382388AC}"/>
          </ac:spMkLst>
        </pc:spChg>
        <pc:spChg chg="add del">
          <ac:chgData name="Robert French" userId="0af6d1cc-c945-4f1a-a213-3e077e7e8646" providerId="ADAL" clId="{71E6914D-3DC4-4A5C-A9D7-F52017C3151D}" dt="2023-06-20T12:38:46.198" v="2011" actId="26606"/>
          <ac:spMkLst>
            <pc:docMk/>
            <pc:sldMk cId="4256469672" sldId="393"/>
            <ac:spMk id="17" creationId="{3783CA14-24A1-485C-8B30-D6A5D87987AD}"/>
          </ac:spMkLst>
        </pc:spChg>
        <pc:spChg chg="add del">
          <ac:chgData name="Robert French" userId="0af6d1cc-c945-4f1a-a213-3e077e7e8646" providerId="ADAL" clId="{71E6914D-3DC4-4A5C-A9D7-F52017C3151D}" dt="2023-06-20T12:38:46.198" v="2011" actId="26606"/>
          <ac:spMkLst>
            <pc:docMk/>
            <pc:sldMk cId="4256469672" sldId="393"/>
            <ac:spMk id="19" creationId="{9A97C86A-04D6-40F7-AE84-31AB43E6A846}"/>
          </ac:spMkLst>
        </pc:spChg>
        <pc:spChg chg="add del">
          <ac:chgData name="Robert French" userId="0af6d1cc-c945-4f1a-a213-3e077e7e8646" providerId="ADAL" clId="{71E6914D-3DC4-4A5C-A9D7-F52017C3151D}" dt="2023-06-20T12:38:46.198" v="2011" actId="26606"/>
          <ac:spMkLst>
            <pc:docMk/>
            <pc:sldMk cId="4256469672" sldId="393"/>
            <ac:spMk id="21" creationId="{FF9F2414-84E8-453E-B1F3-389FDE8192D9}"/>
          </ac:spMkLst>
        </pc:spChg>
        <pc:spChg chg="add del">
          <ac:chgData name="Robert French" userId="0af6d1cc-c945-4f1a-a213-3e077e7e8646" providerId="ADAL" clId="{71E6914D-3DC4-4A5C-A9D7-F52017C3151D}" dt="2023-06-20T12:38:46.198" v="2011" actId="26606"/>
          <ac:spMkLst>
            <pc:docMk/>
            <pc:sldMk cId="4256469672" sldId="393"/>
            <ac:spMk id="23" creationId="{3ECA69A1-7536-43AC-85EF-C7106179F5ED}"/>
          </ac:spMkLst>
        </pc:spChg>
        <pc:picChg chg="add mod">
          <ac:chgData name="Robert French" userId="0af6d1cc-c945-4f1a-a213-3e077e7e8646" providerId="ADAL" clId="{71E6914D-3DC4-4A5C-A9D7-F52017C3151D}" dt="2023-06-20T12:40:01.915" v="2057" actId="29295"/>
          <ac:picMkLst>
            <pc:docMk/>
            <pc:sldMk cId="4256469672" sldId="393"/>
            <ac:picMk id="6" creationId="{EF95C428-ACFB-11F3-0FBB-7BE28B7A42C6}"/>
          </ac:picMkLst>
        </pc:picChg>
      </pc:sldChg>
      <pc:sldChg chg="addSp modSp add mod ord">
        <pc:chgData name="Robert French" userId="0af6d1cc-c945-4f1a-a213-3e077e7e8646" providerId="ADAL" clId="{71E6914D-3DC4-4A5C-A9D7-F52017C3151D}" dt="2023-06-20T12:30:41.477" v="1564" actId="1076"/>
        <pc:sldMkLst>
          <pc:docMk/>
          <pc:sldMk cId="523550469" sldId="394"/>
        </pc:sldMkLst>
        <pc:spChg chg="add mod">
          <ac:chgData name="Robert French" userId="0af6d1cc-c945-4f1a-a213-3e077e7e8646" providerId="ADAL" clId="{71E6914D-3DC4-4A5C-A9D7-F52017C3151D}" dt="2023-06-20T12:29:41.332" v="1554" actId="1076"/>
          <ac:spMkLst>
            <pc:docMk/>
            <pc:sldMk cId="523550469" sldId="394"/>
            <ac:spMk id="3" creationId="{61389281-407F-23E2-CBAD-4298F6234A7A}"/>
          </ac:spMkLst>
        </pc:spChg>
        <pc:spChg chg="add mod">
          <ac:chgData name="Robert French" userId="0af6d1cc-c945-4f1a-a213-3e077e7e8646" providerId="ADAL" clId="{71E6914D-3DC4-4A5C-A9D7-F52017C3151D}" dt="2023-06-20T12:30:41.477" v="1564" actId="1076"/>
          <ac:spMkLst>
            <pc:docMk/>
            <pc:sldMk cId="523550469" sldId="394"/>
            <ac:spMk id="5" creationId="{71537CE8-78B1-55CD-4B5D-9C2951913F8D}"/>
          </ac:spMkLst>
        </pc:spChg>
      </pc:sldChg>
      <pc:sldChg chg="addSp delSp modSp add mod modAnim">
        <pc:chgData name="Robert French" userId="0af6d1cc-c945-4f1a-a213-3e077e7e8646" providerId="ADAL" clId="{71E6914D-3DC4-4A5C-A9D7-F52017C3151D}" dt="2023-06-20T15:18:43.787" v="2846" actId="20577"/>
        <pc:sldMkLst>
          <pc:docMk/>
          <pc:sldMk cId="3864104509" sldId="395"/>
        </pc:sldMkLst>
        <pc:spChg chg="add del mod">
          <ac:chgData name="Robert French" userId="0af6d1cc-c945-4f1a-a213-3e077e7e8646" providerId="ADAL" clId="{71E6914D-3DC4-4A5C-A9D7-F52017C3151D}" dt="2023-06-20T12:31:02.509" v="1567" actId="478"/>
          <ac:spMkLst>
            <pc:docMk/>
            <pc:sldMk cId="3864104509" sldId="395"/>
            <ac:spMk id="3" creationId="{4EF020A6-EDB2-EE91-B393-34FDAADFF7C3}"/>
          </ac:spMkLst>
        </pc:spChg>
        <pc:spChg chg="add mod">
          <ac:chgData name="Robert French" userId="0af6d1cc-c945-4f1a-a213-3e077e7e8646" providerId="ADAL" clId="{71E6914D-3DC4-4A5C-A9D7-F52017C3151D}" dt="2023-06-20T12:37:25.613" v="2001" actId="1076"/>
          <ac:spMkLst>
            <pc:docMk/>
            <pc:sldMk cId="3864104509" sldId="395"/>
            <ac:spMk id="5" creationId="{870E7E49-EFF9-EA6E-5FE3-E96EDF9EC70F}"/>
          </ac:spMkLst>
        </pc:spChg>
        <pc:spChg chg="add mod">
          <ac:chgData name="Robert French" userId="0af6d1cc-c945-4f1a-a213-3e077e7e8646" providerId="ADAL" clId="{71E6914D-3DC4-4A5C-A9D7-F52017C3151D}" dt="2023-06-20T15:18:43.787" v="2846" actId="20577"/>
          <ac:spMkLst>
            <pc:docMk/>
            <pc:sldMk cId="3864104509" sldId="395"/>
            <ac:spMk id="6" creationId="{2F007BFA-CEEE-5545-A875-4B6011599999}"/>
          </ac:spMkLst>
        </pc:spChg>
        <pc:spChg chg="add mod">
          <ac:chgData name="Robert French" userId="0af6d1cc-c945-4f1a-a213-3e077e7e8646" providerId="ADAL" clId="{71E6914D-3DC4-4A5C-A9D7-F52017C3151D}" dt="2023-06-20T12:37:38.556" v="2003" actId="1076"/>
          <ac:spMkLst>
            <pc:docMk/>
            <pc:sldMk cId="3864104509" sldId="395"/>
            <ac:spMk id="7" creationId="{A3E3DFFB-3AA3-0B1B-B4EC-CC6A84616700}"/>
          </ac:spMkLst>
        </pc:spChg>
      </pc:sldChg>
      <pc:sldChg chg="addSp delSp modSp add mod setBg modNotesTx">
        <pc:chgData name="Robert French" userId="0af6d1cc-c945-4f1a-a213-3e077e7e8646" providerId="ADAL" clId="{71E6914D-3DC4-4A5C-A9D7-F52017C3151D}" dt="2023-06-20T12:52:46.351" v="2276" actId="20577"/>
        <pc:sldMkLst>
          <pc:docMk/>
          <pc:sldMk cId="1764534356" sldId="396"/>
        </pc:sldMkLst>
        <pc:spChg chg="add del">
          <ac:chgData name="Robert French" userId="0af6d1cc-c945-4f1a-a213-3e077e7e8646" providerId="ADAL" clId="{71E6914D-3DC4-4A5C-A9D7-F52017C3151D}" dt="2023-06-20T12:48:57.263" v="2077" actId="26606"/>
          <ac:spMkLst>
            <pc:docMk/>
            <pc:sldMk cId="1764534356" sldId="396"/>
            <ac:spMk id="10" creationId="{AB8C311F-7253-4AED-9701-7FC0708C41C7}"/>
          </ac:spMkLst>
        </pc:spChg>
        <pc:spChg chg="add del">
          <ac:chgData name="Robert French" userId="0af6d1cc-c945-4f1a-a213-3e077e7e8646" providerId="ADAL" clId="{71E6914D-3DC4-4A5C-A9D7-F52017C3151D}" dt="2023-06-20T12:48:57.263" v="2077" actId="26606"/>
          <ac:spMkLst>
            <pc:docMk/>
            <pc:sldMk cId="1764534356" sldId="396"/>
            <ac:spMk id="12" creationId="{E2384209-CB15-4CDF-9D31-C44FD9A3F20D}"/>
          </ac:spMkLst>
        </pc:spChg>
        <pc:spChg chg="add del">
          <ac:chgData name="Robert French" userId="0af6d1cc-c945-4f1a-a213-3e077e7e8646" providerId="ADAL" clId="{71E6914D-3DC4-4A5C-A9D7-F52017C3151D}" dt="2023-06-20T12:48:57.263" v="2077" actId="26606"/>
          <ac:spMkLst>
            <pc:docMk/>
            <pc:sldMk cId="1764534356" sldId="396"/>
            <ac:spMk id="14" creationId="{2633B3B5-CC90-43F0-8714-D31D1F3F0209}"/>
          </ac:spMkLst>
        </pc:spChg>
        <pc:spChg chg="add del">
          <ac:chgData name="Robert French" userId="0af6d1cc-c945-4f1a-a213-3e077e7e8646" providerId="ADAL" clId="{71E6914D-3DC4-4A5C-A9D7-F52017C3151D}" dt="2023-06-20T12:48:57.263" v="2077" actId="26606"/>
          <ac:spMkLst>
            <pc:docMk/>
            <pc:sldMk cId="1764534356" sldId="396"/>
            <ac:spMk id="16" creationId="{A8D57A06-A426-446D-B02C-A2DC6B62E45E}"/>
          </ac:spMkLst>
        </pc:spChg>
        <pc:spChg chg="add del">
          <ac:chgData name="Robert French" userId="0af6d1cc-c945-4f1a-a213-3e077e7e8646" providerId="ADAL" clId="{71E6914D-3DC4-4A5C-A9D7-F52017C3151D}" dt="2023-06-20T12:48:57.748" v="2079" actId="26606"/>
          <ac:spMkLst>
            <pc:docMk/>
            <pc:sldMk cId="1764534356" sldId="396"/>
            <ac:spMk id="18" creationId="{9A97C86A-04D6-40F7-AE84-31AB43E6A846}"/>
          </ac:spMkLst>
        </pc:spChg>
        <pc:spChg chg="add del">
          <ac:chgData name="Robert French" userId="0af6d1cc-c945-4f1a-a213-3e077e7e8646" providerId="ADAL" clId="{71E6914D-3DC4-4A5C-A9D7-F52017C3151D}" dt="2023-06-20T12:48:57.748" v="2079" actId="26606"/>
          <ac:spMkLst>
            <pc:docMk/>
            <pc:sldMk cId="1764534356" sldId="396"/>
            <ac:spMk id="19" creationId="{F3060C83-F051-4F0E-ABAD-AA0DFC48B218}"/>
          </ac:spMkLst>
        </pc:spChg>
        <pc:spChg chg="add del">
          <ac:chgData name="Robert French" userId="0af6d1cc-c945-4f1a-a213-3e077e7e8646" providerId="ADAL" clId="{71E6914D-3DC4-4A5C-A9D7-F52017C3151D}" dt="2023-06-20T12:48:57.748" v="2079" actId="26606"/>
          <ac:spMkLst>
            <pc:docMk/>
            <pc:sldMk cId="1764534356" sldId="396"/>
            <ac:spMk id="20" creationId="{FF9F2414-84E8-453E-B1F3-389FDE8192D9}"/>
          </ac:spMkLst>
        </pc:spChg>
        <pc:spChg chg="add del">
          <ac:chgData name="Robert French" userId="0af6d1cc-c945-4f1a-a213-3e077e7e8646" providerId="ADAL" clId="{71E6914D-3DC4-4A5C-A9D7-F52017C3151D}" dt="2023-06-20T12:48:57.748" v="2079" actId="26606"/>
          <ac:spMkLst>
            <pc:docMk/>
            <pc:sldMk cId="1764534356" sldId="396"/>
            <ac:spMk id="21" creationId="{83C98ABE-055B-441F-B07E-44F97F083C39}"/>
          </ac:spMkLst>
        </pc:spChg>
        <pc:spChg chg="add del">
          <ac:chgData name="Robert French" userId="0af6d1cc-c945-4f1a-a213-3e077e7e8646" providerId="ADAL" clId="{71E6914D-3DC4-4A5C-A9D7-F52017C3151D}" dt="2023-06-20T12:48:57.748" v="2079" actId="26606"/>
          <ac:spMkLst>
            <pc:docMk/>
            <pc:sldMk cId="1764534356" sldId="396"/>
            <ac:spMk id="22" creationId="{3ECA69A1-7536-43AC-85EF-C7106179F5ED}"/>
          </ac:spMkLst>
        </pc:spChg>
        <pc:spChg chg="add del">
          <ac:chgData name="Robert French" userId="0af6d1cc-c945-4f1a-a213-3e077e7e8646" providerId="ADAL" clId="{71E6914D-3DC4-4A5C-A9D7-F52017C3151D}" dt="2023-06-20T12:48:57.748" v="2079" actId="26606"/>
          <ac:spMkLst>
            <pc:docMk/>
            <pc:sldMk cId="1764534356" sldId="396"/>
            <ac:spMk id="23" creationId="{29FDB030-9B49-4CED-8CCD-4D99382388AC}"/>
          </ac:spMkLst>
        </pc:spChg>
        <pc:spChg chg="add del">
          <ac:chgData name="Robert French" userId="0af6d1cc-c945-4f1a-a213-3e077e7e8646" providerId="ADAL" clId="{71E6914D-3DC4-4A5C-A9D7-F52017C3151D}" dt="2023-06-20T12:48:57.748" v="2079" actId="26606"/>
          <ac:spMkLst>
            <pc:docMk/>
            <pc:sldMk cId="1764534356" sldId="396"/>
            <ac:spMk id="24" creationId="{3783CA14-24A1-485C-8B30-D6A5D87987AD}"/>
          </ac:spMkLst>
        </pc:spChg>
        <pc:spChg chg="add">
          <ac:chgData name="Robert French" userId="0af6d1cc-c945-4f1a-a213-3e077e7e8646" providerId="ADAL" clId="{71E6914D-3DC4-4A5C-A9D7-F52017C3151D}" dt="2023-06-20T12:48:57.751" v="2080" actId="26606"/>
          <ac:spMkLst>
            <pc:docMk/>
            <pc:sldMk cId="1764534356" sldId="396"/>
            <ac:spMk id="26" creationId="{42A4FC2C-047E-45A5-965D-8E1E3BF09BC6}"/>
          </ac:spMkLst>
        </pc:spChg>
        <pc:spChg chg="add del">
          <ac:chgData name="Robert French" userId="0af6d1cc-c945-4f1a-a213-3e077e7e8646" providerId="ADAL" clId="{71E6914D-3DC4-4A5C-A9D7-F52017C3151D}" dt="2023-06-20T12:42:17.191" v="2063" actId="26606"/>
          <ac:spMkLst>
            <pc:docMk/>
            <pc:sldMk cId="1764534356" sldId="396"/>
            <ac:spMk id="1031" creationId="{32BC26D8-82FB-445E-AA49-62A77D7C1EE0}"/>
          </ac:spMkLst>
        </pc:spChg>
        <pc:spChg chg="add del">
          <ac:chgData name="Robert French" userId="0af6d1cc-c945-4f1a-a213-3e077e7e8646" providerId="ADAL" clId="{71E6914D-3DC4-4A5C-A9D7-F52017C3151D}" dt="2023-06-20T12:42:17.191" v="2063" actId="26606"/>
          <ac:spMkLst>
            <pc:docMk/>
            <pc:sldMk cId="1764534356" sldId="396"/>
            <ac:spMk id="1033" creationId="{CB44330D-EA18-4254-AA95-EB49948539B8}"/>
          </ac:spMkLst>
        </pc:spChg>
        <pc:picChg chg="add del mod">
          <ac:chgData name="Robert French" userId="0af6d1cc-c945-4f1a-a213-3e077e7e8646" providerId="ADAL" clId="{71E6914D-3DC4-4A5C-A9D7-F52017C3151D}" dt="2023-06-20T12:48:46.890" v="2073" actId="478"/>
          <ac:picMkLst>
            <pc:docMk/>
            <pc:sldMk cId="1764534356" sldId="396"/>
            <ac:picMk id="3" creationId="{9157B563-942A-31E2-F454-E5B9C9F2184E}"/>
          </ac:picMkLst>
        </pc:picChg>
        <pc:picChg chg="add mod">
          <ac:chgData name="Robert French" userId="0af6d1cc-c945-4f1a-a213-3e077e7e8646" providerId="ADAL" clId="{71E6914D-3DC4-4A5C-A9D7-F52017C3151D}" dt="2023-06-20T12:48:57.751" v="2080" actId="26606"/>
          <ac:picMkLst>
            <pc:docMk/>
            <pc:sldMk cId="1764534356" sldId="396"/>
            <ac:picMk id="5" creationId="{133073F5-FEC3-8CFF-7C60-2AA232AAFFC5}"/>
          </ac:picMkLst>
        </pc:picChg>
        <pc:picChg chg="add del mod">
          <ac:chgData name="Robert French" userId="0af6d1cc-c945-4f1a-a213-3e077e7e8646" providerId="ADAL" clId="{71E6914D-3DC4-4A5C-A9D7-F52017C3151D}" dt="2023-06-20T12:43:26.183" v="2069" actId="478"/>
          <ac:picMkLst>
            <pc:docMk/>
            <pc:sldMk cId="1764534356" sldId="396"/>
            <ac:picMk id="1026" creationId="{66473FFE-8BA8-534A-43AD-4215246BAA62}"/>
          </ac:picMkLst>
        </pc:picChg>
      </pc:sldChg>
      <pc:sldChg chg="addSp delSp modSp add mod">
        <pc:chgData name="Robert French" userId="0af6d1cc-c945-4f1a-a213-3e077e7e8646" providerId="ADAL" clId="{71E6914D-3DC4-4A5C-A9D7-F52017C3151D}" dt="2023-06-20T13:53:44.604" v="2588" actId="1076"/>
        <pc:sldMkLst>
          <pc:docMk/>
          <pc:sldMk cId="2451952238" sldId="397"/>
        </pc:sldMkLst>
        <pc:spChg chg="add mod">
          <ac:chgData name="Robert French" userId="0af6d1cc-c945-4f1a-a213-3e077e7e8646" providerId="ADAL" clId="{71E6914D-3DC4-4A5C-A9D7-F52017C3151D}" dt="2023-06-20T13:43:29.592" v="2313" actId="1076"/>
          <ac:spMkLst>
            <pc:docMk/>
            <pc:sldMk cId="2451952238" sldId="397"/>
            <ac:spMk id="3" creationId="{819AA2CA-0987-B14E-A5CA-C4A79AE50255}"/>
          </ac:spMkLst>
        </pc:spChg>
        <pc:spChg chg="add mod">
          <ac:chgData name="Robert French" userId="0af6d1cc-c945-4f1a-a213-3e077e7e8646" providerId="ADAL" clId="{71E6914D-3DC4-4A5C-A9D7-F52017C3151D}" dt="2023-06-20T13:53:44.604" v="2588" actId="1076"/>
          <ac:spMkLst>
            <pc:docMk/>
            <pc:sldMk cId="2451952238" sldId="397"/>
            <ac:spMk id="10" creationId="{553D6C99-EFB3-D2F3-1BB5-72CC88C7DBCB}"/>
          </ac:spMkLst>
        </pc:spChg>
        <pc:picChg chg="add del mod">
          <ac:chgData name="Robert French" userId="0af6d1cc-c945-4f1a-a213-3e077e7e8646" providerId="ADAL" clId="{71E6914D-3DC4-4A5C-A9D7-F52017C3151D}" dt="2023-06-20T13:44:31.721" v="2319" actId="478"/>
          <ac:picMkLst>
            <pc:docMk/>
            <pc:sldMk cId="2451952238" sldId="397"/>
            <ac:picMk id="5" creationId="{70D4A4E1-8E41-69D9-3E84-CA82E511A4AC}"/>
          </ac:picMkLst>
        </pc:picChg>
        <pc:picChg chg="add del mod">
          <ac:chgData name="Robert French" userId="0af6d1cc-c945-4f1a-a213-3e077e7e8646" providerId="ADAL" clId="{71E6914D-3DC4-4A5C-A9D7-F52017C3151D}" dt="2023-06-20T13:44:31.721" v="2319" actId="478"/>
          <ac:picMkLst>
            <pc:docMk/>
            <pc:sldMk cId="2451952238" sldId="397"/>
            <ac:picMk id="7" creationId="{00B78F76-8B7E-C384-87D2-2B943D512E7F}"/>
          </ac:picMkLst>
        </pc:picChg>
        <pc:picChg chg="add mod">
          <ac:chgData name="Robert French" userId="0af6d1cc-c945-4f1a-a213-3e077e7e8646" providerId="ADAL" clId="{71E6914D-3DC4-4A5C-A9D7-F52017C3151D}" dt="2023-06-20T13:45:22.429" v="2326" actId="1076"/>
          <ac:picMkLst>
            <pc:docMk/>
            <pc:sldMk cId="2451952238" sldId="397"/>
            <ac:picMk id="9" creationId="{6238D92B-9394-FFBD-05A0-E1AFD6557222}"/>
          </ac:picMkLst>
        </pc:picChg>
      </pc:sldChg>
      <pc:sldChg chg="addSp delSp modSp new mod ord modNotesTx">
        <pc:chgData name="Robert French" userId="0af6d1cc-c945-4f1a-a213-3e077e7e8646" providerId="ADAL" clId="{71E6914D-3DC4-4A5C-A9D7-F52017C3151D}" dt="2023-06-20T12:22:45.012" v="1428"/>
        <pc:sldMkLst>
          <pc:docMk/>
          <pc:sldMk cId="2908138759" sldId="398"/>
        </pc:sldMkLst>
        <pc:spChg chg="del">
          <ac:chgData name="Robert French" userId="0af6d1cc-c945-4f1a-a213-3e077e7e8646" providerId="ADAL" clId="{71E6914D-3DC4-4A5C-A9D7-F52017C3151D}" dt="2023-06-20T12:21:17.472" v="1318" actId="478"/>
          <ac:spMkLst>
            <pc:docMk/>
            <pc:sldMk cId="2908138759" sldId="398"/>
            <ac:spMk id="2" creationId="{B55CDAC8-BACC-1470-8CC2-ED9C8F28DFC8}"/>
          </ac:spMkLst>
        </pc:spChg>
        <pc:spChg chg="del">
          <ac:chgData name="Robert French" userId="0af6d1cc-c945-4f1a-a213-3e077e7e8646" providerId="ADAL" clId="{71E6914D-3DC4-4A5C-A9D7-F52017C3151D}" dt="2023-06-20T12:21:16.323" v="1317" actId="478"/>
          <ac:spMkLst>
            <pc:docMk/>
            <pc:sldMk cId="2908138759" sldId="398"/>
            <ac:spMk id="3" creationId="{BDDDC9FD-0B42-061A-138B-3E377B29313D}"/>
          </ac:spMkLst>
        </pc:spChg>
        <pc:picChg chg="add mod">
          <ac:chgData name="Robert French" userId="0af6d1cc-c945-4f1a-a213-3e077e7e8646" providerId="ADAL" clId="{71E6914D-3DC4-4A5C-A9D7-F52017C3151D}" dt="2023-06-20T12:21:39.865" v="1321" actId="962"/>
          <ac:picMkLst>
            <pc:docMk/>
            <pc:sldMk cId="2908138759" sldId="398"/>
            <ac:picMk id="5" creationId="{F13FF60B-CAF9-BA7D-23C6-19CAD67DAC2D}"/>
          </ac:picMkLst>
        </pc:picChg>
        <pc:picChg chg="add del mod">
          <ac:chgData name="Robert French" userId="0af6d1cc-c945-4f1a-a213-3e077e7e8646" providerId="ADAL" clId="{71E6914D-3DC4-4A5C-A9D7-F52017C3151D}" dt="2023-06-20T12:22:42.452" v="1426" actId="21"/>
          <ac:picMkLst>
            <pc:docMk/>
            <pc:sldMk cId="2908138759" sldId="398"/>
            <ac:picMk id="7" creationId="{0818E9CB-89DB-82EB-141B-6BBA06E6BF42}"/>
          </ac:picMkLst>
        </pc:picChg>
      </pc:sldChg>
      <pc:sldChg chg="addSp modSp add mod">
        <pc:chgData name="Robert French" userId="0af6d1cc-c945-4f1a-a213-3e077e7e8646" providerId="ADAL" clId="{71E6914D-3DC4-4A5C-A9D7-F52017C3151D}" dt="2023-06-20T15:16:31.799" v="2651" actId="207"/>
        <pc:sldMkLst>
          <pc:docMk/>
          <pc:sldMk cId="1081270235" sldId="399"/>
        </pc:sldMkLst>
        <pc:spChg chg="add mod">
          <ac:chgData name="Robert French" userId="0af6d1cc-c945-4f1a-a213-3e077e7e8646" providerId="ADAL" clId="{71E6914D-3DC4-4A5C-A9D7-F52017C3151D}" dt="2023-06-20T15:16:31.799" v="2651" actId="207"/>
          <ac:spMkLst>
            <pc:docMk/>
            <pc:sldMk cId="1081270235" sldId="399"/>
            <ac:spMk id="3" creationId="{5BDCF34D-7396-7119-A6EC-096D61710232}"/>
          </ac:spMkLst>
        </pc:spChg>
      </pc:sldChg>
      <pc:sldChg chg="addSp add mod ord">
        <pc:chgData name="Robert French" userId="0af6d1cc-c945-4f1a-a213-3e077e7e8646" providerId="ADAL" clId="{71E6914D-3DC4-4A5C-A9D7-F52017C3151D}" dt="2023-06-20T16:14:11.007" v="2859"/>
        <pc:sldMkLst>
          <pc:docMk/>
          <pc:sldMk cId="3291228087" sldId="400"/>
        </pc:sldMkLst>
        <pc:picChg chg="add">
          <ac:chgData name="Robert French" userId="0af6d1cc-c945-4f1a-a213-3e077e7e8646" providerId="ADAL" clId="{71E6914D-3DC4-4A5C-A9D7-F52017C3151D}" dt="2023-06-20T15:32:56.867" v="2847" actId="22"/>
          <ac:picMkLst>
            <pc:docMk/>
            <pc:sldMk cId="3291228087" sldId="400"/>
            <ac:picMk id="3" creationId="{A06553FA-A21E-737E-D403-822DBBC8B6EA}"/>
          </ac:picMkLst>
        </pc:picChg>
      </pc:sldChg>
      <pc:sldChg chg="addSp add mod">
        <pc:chgData name="Robert French" userId="0af6d1cc-c945-4f1a-a213-3e077e7e8646" providerId="ADAL" clId="{71E6914D-3DC4-4A5C-A9D7-F52017C3151D}" dt="2023-06-20T15:48:11.865" v="2848" actId="22"/>
        <pc:sldMkLst>
          <pc:docMk/>
          <pc:sldMk cId="3287204021" sldId="401"/>
        </pc:sldMkLst>
        <pc:picChg chg="add">
          <ac:chgData name="Robert French" userId="0af6d1cc-c945-4f1a-a213-3e077e7e8646" providerId="ADAL" clId="{71E6914D-3DC4-4A5C-A9D7-F52017C3151D}" dt="2023-06-20T15:48:11.865" v="2848" actId="22"/>
          <ac:picMkLst>
            <pc:docMk/>
            <pc:sldMk cId="3287204021" sldId="401"/>
            <ac:picMk id="3" creationId="{ADA20223-7D66-8B07-40F4-F7C389BC5176}"/>
          </ac:picMkLst>
        </pc:picChg>
      </pc:sldChg>
      <pc:sldChg chg="addSp modSp add del mod ord">
        <pc:chgData name="Robert French" userId="0af6d1cc-c945-4f1a-a213-3e077e7e8646" providerId="ADAL" clId="{71E6914D-3DC4-4A5C-A9D7-F52017C3151D}" dt="2023-06-20T19:16:31.066" v="4034" actId="47"/>
        <pc:sldMkLst>
          <pc:docMk/>
          <pc:sldMk cId="2673030685" sldId="402"/>
        </pc:sldMkLst>
        <pc:spChg chg="add mod">
          <ac:chgData name="Robert French" userId="0af6d1cc-c945-4f1a-a213-3e077e7e8646" providerId="ADAL" clId="{71E6914D-3DC4-4A5C-A9D7-F52017C3151D}" dt="2023-06-20T15:13:37.837" v="2619" actId="20577"/>
          <ac:spMkLst>
            <pc:docMk/>
            <pc:sldMk cId="2673030685" sldId="402"/>
            <ac:spMk id="2" creationId="{C7F35362-E6FB-5551-5926-64845848425D}"/>
          </ac:spMkLst>
        </pc:spChg>
      </pc:sldChg>
      <pc:sldChg chg="addSp modSp add del mod ord">
        <pc:chgData name="Robert French" userId="0af6d1cc-c945-4f1a-a213-3e077e7e8646" providerId="ADAL" clId="{71E6914D-3DC4-4A5C-A9D7-F52017C3151D}" dt="2023-06-20T19:16:31.066" v="4034" actId="47"/>
        <pc:sldMkLst>
          <pc:docMk/>
          <pc:sldMk cId="3526793048" sldId="403"/>
        </pc:sldMkLst>
        <pc:spChg chg="add mod">
          <ac:chgData name="Robert French" userId="0af6d1cc-c945-4f1a-a213-3e077e7e8646" providerId="ADAL" clId="{71E6914D-3DC4-4A5C-A9D7-F52017C3151D}" dt="2023-06-20T15:13:47.059" v="2633" actId="20577"/>
          <ac:spMkLst>
            <pc:docMk/>
            <pc:sldMk cId="3526793048" sldId="403"/>
            <ac:spMk id="2" creationId="{4C3C638C-1BDC-5FB8-8A9A-9C9B4A529025}"/>
          </ac:spMkLst>
        </pc:spChg>
      </pc:sldChg>
      <pc:sldChg chg="addSp delSp modSp add mod ord">
        <pc:chgData name="Robert French" userId="0af6d1cc-c945-4f1a-a213-3e077e7e8646" providerId="ADAL" clId="{71E6914D-3DC4-4A5C-A9D7-F52017C3151D}" dt="2023-06-20T17:56:53.652" v="3112"/>
        <pc:sldMkLst>
          <pc:docMk/>
          <pc:sldMk cId="421321484" sldId="404"/>
        </pc:sldMkLst>
        <pc:picChg chg="add del">
          <ac:chgData name="Robert French" userId="0af6d1cc-c945-4f1a-a213-3e077e7e8646" providerId="ADAL" clId="{71E6914D-3DC4-4A5C-A9D7-F52017C3151D}" dt="2023-06-20T16:24:04.792" v="2863" actId="478"/>
          <ac:picMkLst>
            <pc:docMk/>
            <pc:sldMk cId="421321484" sldId="404"/>
            <ac:picMk id="3" creationId="{78317796-D9E9-2EEE-176B-152E07B935B2}"/>
          </ac:picMkLst>
        </pc:picChg>
        <pc:picChg chg="add mod">
          <ac:chgData name="Robert French" userId="0af6d1cc-c945-4f1a-a213-3e077e7e8646" providerId="ADAL" clId="{71E6914D-3DC4-4A5C-A9D7-F52017C3151D}" dt="2023-06-20T16:24:29.797" v="2869" actId="1076"/>
          <ac:picMkLst>
            <pc:docMk/>
            <pc:sldMk cId="421321484" sldId="404"/>
            <ac:picMk id="5" creationId="{7D195B98-8A3B-E936-7287-AD94BBEDB7B1}"/>
          </ac:picMkLst>
        </pc:picChg>
      </pc:sldChg>
      <pc:sldChg chg="addSp modSp add mod ord setBg modNotesTx">
        <pc:chgData name="Robert French" userId="0af6d1cc-c945-4f1a-a213-3e077e7e8646" providerId="ADAL" clId="{71E6914D-3DC4-4A5C-A9D7-F52017C3151D}" dt="2023-06-20T17:56:48.504" v="3110" actId="403"/>
        <pc:sldMkLst>
          <pc:docMk/>
          <pc:sldMk cId="3753985455" sldId="405"/>
        </pc:sldMkLst>
        <pc:spChg chg="add mod">
          <ac:chgData name="Robert French" userId="0af6d1cc-c945-4f1a-a213-3e077e7e8646" providerId="ADAL" clId="{71E6914D-3DC4-4A5C-A9D7-F52017C3151D}" dt="2023-06-20T17:56:48.504" v="3110" actId="403"/>
          <ac:spMkLst>
            <pc:docMk/>
            <pc:sldMk cId="3753985455" sldId="405"/>
            <ac:spMk id="4" creationId="{1DA3C4BA-BC98-278D-8D34-B2F4A7F09E08}"/>
          </ac:spMkLst>
        </pc:spChg>
        <pc:spChg chg="add">
          <ac:chgData name="Robert French" userId="0af6d1cc-c945-4f1a-a213-3e077e7e8646" providerId="ADAL" clId="{71E6914D-3DC4-4A5C-A9D7-F52017C3151D}" dt="2023-06-20T17:56:16.784" v="3086" actId="26606"/>
          <ac:spMkLst>
            <pc:docMk/>
            <pc:sldMk cId="3753985455" sldId="405"/>
            <ac:spMk id="8" creationId="{42A4FC2C-047E-45A5-965D-8E1E3BF09BC6}"/>
          </ac:spMkLst>
        </pc:spChg>
        <pc:picChg chg="add mod">
          <ac:chgData name="Robert French" userId="0af6d1cc-c945-4f1a-a213-3e077e7e8646" providerId="ADAL" clId="{71E6914D-3DC4-4A5C-A9D7-F52017C3151D}" dt="2023-06-20T17:56:16.784" v="3086" actId="26606"/>
          <ac:picMkLst>
            <pc:docMk/>
            <pc:sldMk cId="3753985455" sldId="405"/>
            <ac:picMk id="3" creationId="{1EAF1A4A-9E7D-ECC5-15F4-05A532A20473}"/>
          </ac:picMkLst>
        </pc:picChg>
      </pc:sldChg>
      <pc:sldChg chg="addSp modSp add mod ord setBg">
        <pc:chgData name="Robert French" userId="0af6d1cc-c945-4f1a-a213-3e077e7e8646" providerId="ADAL" clId="{71E6914D-3DC4-4A5C-A9D7-F52017C3151D}" dt="2023-06-20T18:06:21.563" v="3118" actId="14100"/>
        <pc:sldMkLst>
          <pc:docMk/>
          <pc:sldMk cId="478193004" sldId="406"/>
        </pc:sldMkLst>
        <pc:picChg chg="add mod">
          <ac:chgData name="Robert French" userId="0af6d1cc-c945-4f1a-a213-3e077e7e8646" providerId="ADAL" clId="{71E6914D-3DC4-4A5C-A9D7-F52017C3151D}" dt="2023-06-20T18:06:21.563" v="3118" actId="14100"/>
          <ac:picMkLst>
            <pc:docMk/>
            <pc:sldMk cId="478193004" sldId="406"/>
            <ac:picMk id="3" creationId="{3D1A9B62-4D9C-1246-1E33-AC6BFA905D44}"/>
          </ac:picMkLst>
        </pc:picChg>
      </pc:sldChg>
      <pc:sldChg chg="addSp delSp modSp add mod ord setBg setClrOvrMap">
        <pc:chgData name="Robert French" userId="0af6d1cc-c945-4f1a-a213-3e077e7e8646" providerId="ADAL" clId="{71E6914D-3DC4-4A5C-A9D7-F52017C3151D}" dt="2023-06-20T16:58:20.543" v="2944"/>
        <pc:sldMkLst>
          <pc:docMk/>
          <pc:sldMk cId="2807592073" sldId="407"/>
        </pc:sldMkLst>
        <pc:spChg chg="add mod ord">
          <ac:chgData name="Robert French" userId="0af6d1cc-c945-4f1a-a213-3e077e7e8646" providerId="ADAL" clId="{71E6914D-3DC4-4A5C-A9D7-F52017C3151D}" dt="2023-06-20T16:37:25.648" v="2940" actId="26606"/>
          <ac:spMkLst>
            <pc:docMk/>
            <pc:sldMk cId="2807592073" sldId="407"/>
            <ac:spMk id="2" creationId="{EDDED89D-D87A-B42C-C255-8607BCF34896}"/>
          </ac:spMkLst>
        </pc:spChg>
        <pc:spChg chg="add del mod">
          <ac:chgData name="Robert French" userId="0af6d1cc-c945-4f1a-a213-3e077e7e8646" providerId="ADAL" clId="{71E6914D-3DC4-4A5C-A9D7-F52017C3151D}" dt="2023-06-20T16:35:26.161" v="2930" actId="478"/>
          <ac:spMkLst>
            <pc:docMk/>
            <pc:sldMk cId="2807592073" sldId="407"/>
            <ac:spMk id="5" creationId="{9437BCE0-0836-5033-E663-C5D74F658E03}"/>
          </ac:spMkLst>
        </pc:spChg>
        <pc:spChg chg="add">
          <ac:chgData name="Robert French" userId="0af6d1cc-c945-4f1a-a213-3e077e7e8646" providerId="ADAL" clId="{71E6914D-3DC4-4A5C-A9D7-F52017C3151D}" dt="2023-06-20T16:37:25.648" v="2940" actId="26606"/>
          <ac:spMkLst>
            <pc:docMk/>
            <pc:sldMk cId="2807592073" sldId="407"/>
            <ac:spMk id="12" creationId="{71B2258F-86CA-4D4D-8270-BC05FCDEBFB3}"/>
          </ac:spMkLst>
        </pc:spChg>
        <pc:picChg chg="add del mod">
          <ac:chgData name="Robert French" userId="0af6d1cc-c945-4f1a-a213-3e077e7e8646" providerId="ADAL" clId="{71E6914D-3DC4-4A5C-A9D7-F52017C3151D}" dt="2023-06-20T16:35:26.161" v="2930" actId="478"/>
          <ac:picMkLst>
            <pc:docMk/>
            <pc:sldMk cId="2807592073" sldId="407"/>
            <ac:picMk id="4" creationId="{B2EFD3D2-6F31-EBDD-7BE1-637EBE88326F}"/>
          </ac:picMkLst>
        </pc:picChg>
        <pc:picChg chg="add mod">
          <ac:chgData name="Robert French" userId="0af6d1cc-c945-4f1a-a213-3e077e7e8646" providerId="ADAL" clId="{71E6914D-3DC4-4A5C-A9D7-F52017C3151D}" dt="2023-06-20T16:37:25.648" v="2940" actId="26606"/>
          <ac:picMkLst>
            <pc:docMk/>
            <pc:sldMk cId="2807592073" sldId="407"/>
            <ac:picMk id="7" creationId="{7E13F8F9-C635-CF07-DD60-BEBB89E5B4CD}"/>
          </ac:picMkLst>
        </pc:picChg>
      </pc:sldChg>
      <pc:sldChg chg="addSp delSp modSp add mod ord setBg setClrOvrMap modNotesTx">
        <pc:chgData name="Robert French" userId="0af6d1cc-c945-4f1a-a213-3e077e7e8646" providerId="ADAL" clId="{71E6914D-3DC4-4A5C-A9D7-F52017C3151D}" dt="2023-06-20T17:45:20.663" v="3059" actId="20577"/>
        <pc:sldMkLst>
          <pc:docMk/>
          <pc:sldMk cId="2597865539" sldId="408"/>
        </pc:sldMkLst>
        <pc:spChg chg="add del mod">
          <ac:chgData name="Robert French" userId="0af6d1cc-c945-4f1a-a213-3e077e7e8646" providerId="ADAL" clId="{71E6914D-3DC4-4A5C-A9D7-F52017C3151D}" dt="2023-06-20T17:08:50.893" v="2953" actId="478"/>
          <ac:spMkLst>
            <pc:docMk/>
            <pc:sldMk cId="2597865539" sldId="408"/>
            <ac:spMk id="4" creationId="{FD353CB1-5448-1ED9-BD57-064117FF3B36}"/>
          </ac:spMkLst>
        </pc:spChg>
        <pc:spChg chg="add mod">
          <ac:chgData name="Robert French" userId="0af6d1cc-c945-4f1a-a213-3e077e7e8646" providerId="ADAL" clId="{71E6914D-3DC4-4A5C-A9D7-F52017C3151D}" dt="2023-06-20T17:45:20.663" v="3059" actId="20577"/>
          <ac:spMkLst>
            <pc:docMk/>
            <pc:sldMk cId="2597865539" sldId="408"/>
            <ac:spMk id="5" creationId="{949037A7-C7A4-127C-260C-92E59ABCC02E}"/>
          </ac:spMkLst>
        </pc:spChg>
        <pc:spChg chg="add del">
          <ac:chgData name="Robert French" userId="0af6d1cc-c945-4f1a-a213-3e077e7e8646" providerId="ADAL" clId="{71E6914D-3DC4-4A5C-A9D7-F52017C3151D}" dt="2023-06-20T17:44:52.069" v="3048" actId="26606"/>
          <ac:spMkLst>
            <pc:docMk/>
            <pc:sldMk cId="2597865539" sldId="408"/>
            <ac:spMk id="9" creationId="{42A4FC2C-047E-45A5-965D-8E1E3BF09BC6}"/>
          </ac:spMkLst>
        </pc:spChg>
        <pc:spChg chg="add">
          <ac:chgData name="Robert French" userId="0af6d1cc-c945-4f1a-a213-3e077e7e8646" providerId="ADAL" clId="{71E6914D-3DC4-4A5C-A9D7-F52017C3151D}" dt="2023-06-20T17:44:52.069" v="3048" actId="26606"/>
          <ac:spMkLst>
            <pc:docMk/>
            <pc:sldMk cId="2597865539" sldId="408"/>
            <ac:spMk id="14" creationId="{71B2258F-86CA-4D4D-8270-BC05FCDEBFB3}"/>
          </ac:spMkLst>
        </pc:spChg>
        <pc:picChg chg="add del mod">
          <ac:chgData name="Robert French" userId="0af6d1cc-c945-4f1a-a213-3e077e7e8646" providerId="ADAL" clId="{71E6914D-3DC4-4A5C-A9D7-F52017C3151D}" dt="2023-06-20T17:43:06.539" v="2954" actId="478"/>
          <ac:picMkLst>
            <pc:docMk/>
            <pc:sldMk cId="2597865539" sldId="408"/>
            <ac:picMk id="3" creationId="{0EBA21F9-3FDE-5180-E3DC-5D364AA1E34D}"/>
          </ac:picMkLst>
        </pc:picChg>
        <pc:picChg chg="add mod">
          <ac:chgData name="Robert French" userId="0af6d1cc-c945-4f1a-a213-3e077e7e8646" providerId="ADAL" clId="{71E6914D-3DC4-4A5C-A9D7-F52017C3151D}" dt="2023-06-20T17:44:52.069" v="3048" actId="26606"/>
          <ac:picMkLst>
            <pc:docMk/>
            <pc:sldMk cId="2597865539" sldId="408"/>
            <ac:picMk id="4" creationId="{A36241A9-FB28-0B50-43FF-978BC71DD28A}"/>
          </ac:picMkLst>
        </pc:picChg>
      </pc:sldChg>
      <pc:sldChg chg="addSp delSp modSp add mod">
        <pc:chgData name="Robert French" userId="0af6d1cc-c945-4f1a-a213-3e077e7e8646" providerId="ADAL" clId="{71E6914D-3DC4-4A5C-A9D7-F52017C3151D}" dt="2023-06-20T13:53:40.148" v="2587" actId="1076"/>
        <pc:sldMkLst>
          <pc:docMk/>
          <pc:sldMk cId="84110063" sldId="409"/>
        </pc:sldMkLst>
        <pc:spChg chg="mod">
          <ac:chgData name="Robert French" userId="0af6d1cc-c945-4f1a-a213-3e077e7e8646" providerId="ADAL" clId="{71E6914D-3DC4-4A5C-A9D7-F52017C3151D}" dt="2023-06-20T13:53:40.148" v="2587" actId="1076"/>
          <ac:spMkLst>
            <pc:docMk/>
            <pc:sldMk cId="84110063" sldId="409"/>
            <ac:spMk id="10" creationId="{553D6C99-EFB3-D2F3-1BB5-72CC88C7DBCB}"/>
          </ac:spMkLst>
        </pc:spChg>
        <pc:picChg chg="add mod modCrop">
          <ac:chgData name="Robert French" userId="0af6d1cc-c945-4f1a-a213-3e077e7e8646" providerId="ADAL" clId="{71E6914D-3DC4-4A5C-A9D7-F52017C3151D}" dt="2023-06-20T13:47:31.001" v="2394" actId="1076"/>
          <ac:picMkLst>
            <pc:docMk/>
            <pc:sldMk cId="84110063" sldId="409"/>
            <ac:picMk id="4" creationId="{8AF99B84-78BB-7304-1F09-913D3D02B427}"/>
          </ac:picMkLst>
        </pc:picChg>
        <pc:picChg chg="del">
          <ac:chgData name="Robert French" userId="0af6d1cc-c945-4f1a-a213-3e077e7e8646" providerId="ADAL" clId="{71E6914D-3DC4-4A5C-A9D7-F52017C3151D}" dt="2023-06-20T13:46:08.239" v="2380" actId="478"/>
          <ac:picMkLst>
            <pc:docMk/>
            <pc:sldMk cId="84110063" sldId="409"/>
            <ac:picMk id="9" creationId="{6238D92B-9394-FFBD-05A0-E1AFD6557222}"/>
          </ac:picMkLst>
        </pc:picChg>
      </pc:sldChg>
      <pc:sldChg chg="addSp delSp modSp add mod">
        <pc:chgData name="Robert French" userId="0af6d1cc-c945-4f1a-a213-3e077e7e8646" providerId="ADAL" clId="{71E6914D-3DC4-4A5C-A9D7-F52017C3151D}" dt="2023-06-20T13:52:43.525" v="2579" actId="1076"/>
        <pc:sldMkLst>
          <pc:docMk/>
          <pc:sldMk cId="1978044937" sldId="410"/>
        </pc:sldMkLst>
        <pc:spChg chg="add mod">
          <ac:chgData name="Robert French" userId="0af6d1cc-c945-4f1a-a213-3e077e7e8646" providerId="ADAL" clId="{71E6914D-3DC4-4A5C-A9D7-F52017C3151D}" dt="2023-06-20T13:51:06.649" v="2481" actId="1076"/>
          <ac:spMkLst>
            <pc:docMk/>
            <pc:sldMk cId="1978044937" sldId="410"/>
            <ac:spMk id="6" creationId="{6B778BCF-7C6A-C04D-431A-5F877432C8E7}"/>
          </ac:spMkLst>
        </pc:spChg>
        <pc:spChg chg="mod">
          <ac:chgData name="Robert French" userId="0af6d1cc-c945-4f1a-a213-3e077e7e8646" providerId="ADAL" clId="{71E6914D-3DC4-4A5C-A9D7-F52017C3151D}" dt="2023-06-20T13:52:43.525" v="2579" actId="1076"/>
          <ac:spMkLst>
            <pc:docMk/>
            <pc:sldMk cId="1978044937" sldId="410"/>
            <ac:spMk id="10" creationId="{553D6C99-EFB3-D2F3-1BB5-72CC88C7DBCB}"/>
          </ac:spMkLst>
        </pc:spChg>
        <pc:picChg chg="del">
          <ac:chgData name="Robert French" userId="0af6d1cc-c945-4f1a-a213-3e077e7e8646" providerId="ADAL" clId="{71E6914D-3DC4-4A5C-A9D7-F52017C3151D}" dt="2023-06-20T13:51:08.053" v="2482" actId="478"/>
          <ac:picMkLst>
            <pc:docMk/>
            <pc:sldMk cId="1978044937" sldId="410"/>
            <ac:picMk id="4" creationId="{8AF99B84-78BB-7304-1F09-913D3D02B427}"/>
          </ac:picMkLst>
        </pc:picChg>
        <pc:picChg chg="add mod modCrop">
          <ac:chgData name="Robert French" userId="0af6d1cc-c945-4f1a-a213-3e077e7e8646" providerId="ADAL" clId="{71E6914D-3DC4-4A5C-A9D7-F52017C3151D}" dt="2023-06-20T13:51:37.563" v="2487" actId="1076"/>
          <ac:picMkLst>
            <pc:docMk/>
            <pc:sldMk cId="1978044937" sldId="410"/>
            <ac:picMk id="5" creationId="{EE786307-CC34-EECD-3CB9-0248258A05E4}"/>
          </ac:picMkLst>
        </pc:picChg>
      </pc:sldChg>
      <pc:sldChg chg="modSp add mod ord">
        <pc:chgData name="Robert French" userId="0af6d1cc-c945-4f1a-a213-3e077e7e8646" providerId="ADAL" clId="{71E6914D-3DC4-4A5C-A9D7-F52017C3151D}" dt="2023-06-20T13:56:26.213" v="2608" actId="313"/>
        <pc:sldMkLst>
          <pc:docMk/>
          <pc:sldMk cId="3929704010" sldId="411"/>
        </pc:sldMkLst>
        <pc:spChg chg="mod">
          <ac:chgData name="Robert French" userId="0af6d1cc-c945-4f1a-a213-3e077e7e8646" providerId="ADAL" clId="{71E6914D-3DC4-4A5C-A9D7-F52017C3151D}" dt="2023-06-20T13:56:26.213" v="2608" actId="313"/>
          <ac:spMkLst>
            <pc:docMk/>
            <pc:sldMk cId="3929704010" sldId="411"/>
            <ac:spMk id="2" creationId="{7B46CE59-2C81-FB6B-D41E-58FABCB4D4CC}"/>
          </ac:spMkLst>
        </pc:spChg>
      </pc:sldChg>
      <pc:sldChg chg="delSp modSp add mod ord delAnim">
        <pc:chgData name="Robert French" userId="0af6d1cc-c945-4f1a-a213-3e077e7e8646" providerId="ADAL" clId="{71E6914D-3DC4-4A5C-A9D7-F52017C3151D}" dt="2023-06-20T17:46:55.023" v="3081" actId="1076"/>
        <pc:sldMkLst>
          <pc:docMk/>
          <pc:sldMk cId="294151672" sldId="412"/>
        </pc:sldMkLst>
        <pc:spChg chg="mod">
          <ac:chgData name="Robert French" userId="0af6d1cc-c945-4f1a-a213-3e077e7e8646" providerId="ADAL" clId="{71E6914D-3DC4-4A5C-A9D7-F52017C3151D}" dt="2023-06-20T15:17:52.637" v="2787" actId="20577"/>
          <ac:spMkLst>
            <pc:docMk/>
            <pc:sldMk cId="294151672" sldId="412"/>
            <ac:spMk id="5" creationId="{870E7E49-EFF9-EA6E-5FE3-E96EDF9EC70F}"/>
          </ac:spMkLst>
        </pc:spChg>
        <pc:spChg chg="mod">
          <ac:chgData name="Robert French" userId="0af6d1cc-c945-4f1a-a213-3e077e7e8646" providerId="ADAL" clId="{71E6914D-3DC4-4A5C-A9D7-F52017C3151D}" dt="2023-06-20T17:46:55.023" v="3081" actId="1076"/>
          <ac:spMkLst>
            <pc:docMk/>
            <pc:sldMk cId="294151672" sldId="412"/>
            <ac:spMk id="6" creationId="{2F007BFA-CEEE-5545-A875-4B6011599999}"/>
          </ac:spMkLst>
        </pc:spChg>
        <pc:spChg chg="del">
          <ac:chgData name="Robert French" userId="0af6d1cc-c945-4f1a-a213-3e077e7e8646" providerId="ADAL" clId="{71E6914D-3DC4-4A5C-A9D7-F52017C3151D}" dt="2023-06-20T15:17:58.057" v="2788" actId="478"/>
          <ac:spMkLst>
            <pc:docMk/>
            <pc:sldMk cId="294151672" sldId="412"/>
            <ac:spMk id="7" creationId="{A3E3DFFB-3AA3-0B1B-B4EC-CC6A84616700}"/>
          </ac:spMkLst>
        </pc:spChg>
      </pc:sldChg>
      <pc:sldChg chg="addSp delSp modSp add mod ord">
        <pc:chgData name="Robert French" userId="0af6d1cc-c945-4f1a-a213-3e077e7e8646" providerId="ADAL" clId="{71E6914D-3DC4-4A5C-A9D7-F52017C3151D}" dt="2023-06-20T16:14:16.707" v="2861"/>
        <pc:sldMkLst>
          <pc:docMk/>
          <pc:sldMk cId="353045413" sldId="413"/>
        </pc:sldMkLst>
        <pc:spChg chg="add del">
          <ac:chgData name="Robert French" userId="0af6d1cc-c945-4f1a-a213-3e077e7e8646" providerId="ADAL" clId="{71E6914D-3DC4-4A5C-A9D7-F52017C3151D}" dt="2023-06-20T16:12:27.908" v="2855" actId="26606"/>
          <ac:spMkLst>
            <pc:docMk/>
            <pc:sldMk cId="353045413" sldId="413"/>
            <ac:spMk id="26" creationId="{42A4FC2C-047E-45A5-965D-8E1E3BF09BC6}"/>
          </ac:spMkLst>
        </pc:spChg>
        <pc:spChg chg="add del">
          <ac:chgData name="Robert French" userId="0af6d1cc-c945-4f1a-a213-3e077e7e8646" providerId="ADAL" clId="{71E6914D-3DC4-4A5C-A9D7-F52017C3151D}" dt="2023-06-20T16:12:27.908" v="2855" actId="26606"/>
          <ac:spMkLst>
            <pc:docMk/>
            <pc:sldMk cId="353045413" sldId="413"/>
            <ac:spMk id="31" creationId="{32BC26D8-82FB-445E-AA49-62A77D7C1EE0}"/>
          </ac:spMkLst>
        </pc:spChg>
        <pc:spChg chg="add del">
          <ac:chgData name="Robert French" userId="0af6d1cc-c945-4f1a-a213-3e077e7e8646" providerId="ADAL" clId="{71E6914D-3DC4-4A5C-A9D7-F52017C3151D}" dt="2023-06-20T16:12:27.908" v="2855" actId="26606"/>
          <ac:spMkLst>
            <pc:docMk/>
            <pc:sldMk cId="353045413" sldId="413"/>
            <ac:spMk id="33" creationId="{CB44330D-EA18-4254-AA95-EB49948539B8}"/>
          </ac:spMkLst>
        </pc:spChg>
        <pc:picChg chg="add mod">
          <ac:chgData name="Robert French" userId="0af6d1cc-c945-4f1a-a213-3e077e7e8646" providerId="ADAL" clId="{71E6914D-3DC4-4A5C-A9D7-F52017C3151D}" dt="2023-06-20T16:12:44.554" v="2857" actId="14100"/>
          <ac:picMkLst>
            <pc:docMk/>
            <pc:sldMk cId="353045413" sldId="413"/>
            <ac:picMk id="3" creationId="{87AC0355-DC3F-83E0-1CF3-0C23D9EA2D38}"/>
          </ac:picMkLst>
        </pc:picChg>
        <pc:picChg chg="del">
          <ac:chgData name="Robert French" userId="0af6d1cc-c945-4f1a-a213-3e077e7e8646" providerId="ADAL" clId="{71E6914D-3DC4-4A5C-A9D7-F52017C3151D}" dt="2023-06-20T16:12:23.176" v="2852" actId="478"/>
          <ac:picMkLst>
            <pc:docMk/>
            <pc:sldMk cId="353045413" sldId="413"/>
            <ac:picMk id="5" creationId="{133073F5-FEC3-8CFF-7C60-2AA232AAFFC5}"/>
          </ac:picMkLst>
        </pc:picChg>
      </pc:sldChg>
      <pc:sldChg chg="add del">
        <pc:chgData name="Robert French" userId="0af6d1cc-c945-4f1a-a213-3e077e7e8646" providerId="ADAL" clId="{71E6914D-3DC4-4A5C-A9D7-F52017C3151D}" dt="2023-06-20T17:45:43.884" v="3080" actId="2696"/>
        <pc:sldMkLst>
          <pc:docMk/>
          <pc:sldMk cId="1268866429" sldId="414"/>
        </pc:sldMkLst>
      </pc:sldChg>
      <pc:sldChg chg="modSp add mod">
        <pc:chgData name="Robert French" userId="0af6d1cc-c945-4f1a-a213-3e077e7e8646" providerId="ADAL" clId="{71E6914D-3DC4-4A5C-A9D7-F52017C3151D}" dt="2023-06-20T17:45:38.607" v="3079" actId="1076"/>
        <pc:sldMkLst>
          <pc:docMk/>
          <pc:sldMk cId="2772343434" sldId="415"/>
        </pc:sldMkLst>
        <pc:spChg chg="mod">
          <ac:chgData name="Robert French" userId="0af6d1cc-c945-4f1a-a213-3e077e7e8646" providerId="ADAL" clId="{71E6914D-3DC4-4A5C-A9D7-F52017C3151D}" dt="2023-06-20T17:45:35.890" v="3077" actId="27636"/>
          <ac:spMkLst>
            <pc:docMk/>
            <pc:sldMk cId="2772343434" sldId="415"/>
            <ac:spMk id="5" creationId="{949037A7-C7A4-127C-260C-92E59ABCC02E}"/>
          </ac:spMkLst>
        </pc:spChg>
        <pc:picChg chg="mod">
          <ac:chgData name="Robert French" userId="0af6d1cc-c945-4f1a-a213-3e077e7e8646" providerId="ADAL" clId="{71E6914D-3DC4-4A5C-A9D7-F52017C3151D}" dt="2023-06-20T17:45:38.607" v="3079" actId="1076"/>
          <ac:picMkLst>
            <pc:docMk/>
            <pc:sldMk cId="2772343434" sldId="415"/>
            <ac:picMk id="4" creationId="{A36241A9-FB28-0B50-43FF-978BC71DD28A}"/>
          </ac:picMkLst>
        </pc:picChg>
      </pc:sldChg>
      <pc:sldChg chg="addSp delSp modSp new mod">
        <pc:chgData name="Robert French" userId="0af6d1cc-c945-4f1a-a213-3e077e7e8646" providerId="ADAL" clId="{71E6914D-3DC4-4A5C-A9D7-F52017C3151D}" dt="2023-06-21T16:55:14.661" v="4036" actId="113"/>
        <pc:sldMkLst>
          <pc:docMk/>
          <pc:sldMk cId="247160832" sldId="416"/>
        </pc:sldMkLst>
        <pc:spChg chg="del">
          <ac:chgData name="Robert French" userId="0af6d1cc-c945-4f1a-a213-3e077e7e8646" providerId="ADAL" clId="{71E6914D-3DC4-4A5C-A9D7-F52017C3151D}" dt="2023-06-20T18:06:55.763" v="3121" actId="478"/>
          <ac:spMkLst>
            <pc:docMk/>
            <pc:sldMk cId="247160832" sldId="416"/>
            <ac:spMk id="2" creationId="{14ED2DC1-E466-D965-44E9-3C52735F9096}"/>
          </ac:spMkLst>
        </pc:spChg>
        <pc:spChg chg="del">
          <ac:chgData name="Robert French" userId="0af6d1cc-c945-4f1a-a213-3e077e7e8646" providerId="ADAL" clId="{71E6914D-3DC4-4A5C-A9D7-F52017C3151D}" dt="2023-06-20T18:06:53.450" v="3120" actId="478"/>
          <ac:spMkLst>
            <pc:docMk/>
            <pc:sldMk cId="247160832" sldId="416"/>
            <ac:spMk id="3" creationId="{95492B42-26A0-20E4-D5BF-452367AAB4A7}"/>
          </ac:spMkLst>
        </pc:spChg>
        <pc:spChg chg="add mod">
          <ac:chgData name="Robert French" userId="0af6d1cc-c945-4f1a-a213-3e077e7e8646" providerId="ADAL" clId="{71E6914D-3DC4-4A5C-A9D7-F52017C3151D}" dt="2023-06-21T16:55:14.661" v="4036" actId="113"/>
          <ac:spMkLst>
            <pc:docMk/>
            <pc:sldMk cId="247160832" sldId="416"/>
            <ac:spMk id="4" creationId="{76C090FF-FD32-A542-AFBC-04503C7F6C89}"/>
          </ac:spMkLst>
        </pc:spChg>
        <pc:spChg chg="add mod">
          <ac:chgData name="Robert French" userId="0af6d1cc-c945-4f1a-a213-3e077e7e8646" providerId="ADAL" clId="{71E6914D-3DC4-4A5C-A9D7-F52017C3151D}" dt="2023-06-21T16:55:10.876" v="4035" actId="113"/>
          <ac:spMkLst>
            <pc:docMk/>
            <pc:sldMk cId="247160832" sldId="416"/>
            <ac:spMk id="5" creationId="{EF186750-8835-549B-DA01-4AED8748846C}"/>
          </ac:spMkLst>
        </pc:spChg>
      </pc:sldChg>
      <pc:sldChg chg="addSp delSp modSp new mod">
        <pc:chgData name="Robert French" userId="0af6d1cc-c945-4f1a-a213-3e077e7e8646" providerId="ADAL" clId="{71E6914D-3DC4-4A5C-A9D7-F52017C3151D}" dt="2023-06-20T18:22:07.622" v="3568" actId="1076"/>
        <pc:sldMkLst>
          <pc:docMk/>
          <pc:sldMk cId="3450421537" sldId="417"/>
        </pc:sldMkLst>
        <pc:spChg chg="del">
          <ac:chgData name="Robert French" userId="0af6d1cc-c945-4f1a-a213-3e077e7e8646" providerId="ADAL" clId="{71E6914D-3DC4-4A5C-A9D7-F52017C3151D}" dt="2023-06-20T18:21:49.556" v="3563" actId="478"/>
          <ac:spMkLst>
            <pc:docMk/>
            <pc:sldMk cId="3450421537" sldId="417"/>
            <ac:spMk id="2" creationId="{AA52AD14-8DCC-574C-94B5-DFD47BE96F67}"/>
          </ac:spMkLst>
        </pc:spChg>
        <pc:spChg chg="del">
          <ac:chgData name="Robert French" userId="0af6d1cc-c945-4f1a-a213-3e077e7e8646" providerId="ADAL" clId="{71E6914D-3DC4-4A5C-A9D7-F52017C3151D}" dt="2023-06-20T18:21:46.503" v="3562" actId="478"/>
          <ac:spMkLst>
            <pc:docMk/>
            <pc:sldMk cId="3450421537" sldId="417"/>
            <ac:spMk id="3" creationId="{B52E3587-5EDA-2C5B-E5E1-E980F965AEFC}"/>
          </ac:spMkLst>
        </pc:spChg>
        <pc:picChg chg="add mod">
          <ac:chgData name="Robert French" userId="0af6d1cc-c945-4f1a-a213-3e077e7e8646" providerId="ADAL" clId="{71E6914D-3DC4-4A5C-A9D7-F52017C3151D}" dt="2023-06-20T18:22:07.622" v="3568" actId="1076"/>
          <ac:picMkLst>
            <pc:docMk/>
            <pc:sldMk cId="3450421537" sldId="417"/>
            <ac:picMk id="5" creationId="{3B49F7F6-5BE3-BB6C-DE11-941362B0E8C4}"/>
          </ac:picMkLst>
        </pc:picChg>
      </pc:sldChg>
      <pc:sldChg chg="addSp delSp modSp new mod modNotesTx">
        <pc:chgData name="Robert French" userId="0af6d1cc-c945-4f1a-a213-3e077e7e8646" providerId="ADAL" clId="{71E6914D-3DC4-4A5C-A9D7-F52017C3151D}" dt="2023-06-21T17:08:00.308" v="4211" actId="962"/>
        <pc:sldMkLst>
          <pc:docMk/>
          <pc:sldMk cId="193134074" sldId="418"/>
        </pc:sldMkLst>
        <pc:spChg chg="del">
          <ac:chgData name="Robert French" userId="0af6d1cc-c945-4f1a-a213-3e077e7e8646" providerId="ADAL" clId="{71E6914D-3DC4-4A5C-A9D7-F52017C3151D}" dt="2023-06-20T18:25:00.765" v="3571" actId="478"/>
          <ac:spMkLst>
            <pc:docMk/>
            <pc:sldMk cId="193134074" sldId="418"/>
            <ac:spMk id="2" creationId="{E9864E3B-9B05-8CA1-A36A-FEF4F4632131}"/>
          </ac:spMkLst>
        </pc:spChg>
        <pc:spChg chg="del">
          <ac:chgData name="Robert French" userId="0af6d1cc-c945-4f1a-a213-3e077e7e8646" providerId="ADAL" clId="{71E6914D-3DC4-4A5C-A9D7-F52017C3151D}" dt="2023-06-20T18:24:59.016" v="3570" actId="478"/>
          <ac:spMkLst>
            <pc:docMk/>
            <pc:sldMk cId="193134074" sldId="418"/>
            <ac:spMk id="3" creationId="{1A4A3AC8-C56E-9703-1C8F-930290CF50F7}"/>
          </ac:spMkLst>
        </pc:spChg>
        <pc:picChg chg="add mod">
          <ac:chgData name="Robert French" userId="0af6d1cc-c945-4f1a-a213-3e077e7e8646" providerId="ADAL" clId="{71E6914D-3DC4-4A5C-A9D7-F52017C3151D}" dt="2023-06-21T17:08:00.308" v="4211" actId="962"/>
          <ac:picMkLst>
            <pc:docMk/>
            <pc:sldMk cId="193134074" sldId="418"/>
            <ac:picMk id="3" creationId="{7B3D0753-8FE4-BBE7-D814-EB7E2B665077}"/>
          </ac:picMkLst>
        </pc:picChg>
      </pc:sldChg>
      <pc:sldChg chg="addSp modSp add del mod">
        <pc:chgData name="Robert French" userId="0af6d1cc-c945-4f1a-a213-3e077e7e8646" providerId="ADAL" clId="{71E6914D-3DC4-4A5C-A9D7-F52017C3151D}" dt="2023-06-21T17:19:29.944" v="4396" actId="1076"/>
        <pc:sldMkLst>
          <pc:docMk/>
          <pc:sldMk cId="3746582768" sldId="419"/>
        </pc:sldMkLst>
        <pc:spChg chg="add mod">
          <ac:chgData name="Robert French" userId="0af6d1cc-c945-4f1a-a213-3e077e7e8646" providerId="ADAL" clId="{71E6914D-3DC4-4A5C-A9D7-F52017C3151D}" dt="2023-06-21T17:19:29.944" v="4396" actId="1076"/>
          <ac:spMkLst>
            <pc:docMk/>
            <pc:sldMk cId="3746582768" sldId="419"/>
            <ac:spMk id="2" creationId="{A358BFC3-A60D-BCAE-BC3C-6FA78AE4BA5E}"/>
          </ac:spMkLst>
        </pc:spChg>
      </pc:sldChg>
      <pc:sldChg chg="addSp modSp add mod">
        <pc:chgData name="Robert French" userId="0af6d1cc-c945-4f1a-a213-3e077e7e8646" providerId="ADAL" clId="{71E6914D-3DC4-4A5C-A9D7-F52017C3151D}" dt="2023-07-05T09:57:14.480" v="4477" actId="1076"/>
        <pc:sldMkLst>
          <pc:docMk/>
          <pc:sldMk cId="3727373086" sldId="420"/>
        </pc:sldMkLst>
        <pc:spChg chg="add mod">
          <ac:chgData name="Robert French" userId="0af6d1cc-c945-4f1a-a213-3e077e7e8646" providerId="ADAL" clId="{71E6914D-3DC4-4A5C-A9D7-F52017C3151D}" dt="2023-07-05T09:57:14.480" v="4477" actId="1076"/>
          <ac:spMkLst>
            <pc:docMk/>
            <pc:sldMk cId="3727373086" sldId="420"/>
            <ac:spMk id="2" creationId="{2872F363-EC70-184C-AC2E-94919D059F9D}"/>
          </ac:spMkLst>
        </pc:spChg>
      </pc:sldChg>
      <pc:sldChg chg="addSp add mod">
        <pc:chgData name="Robert French" userId="0af6d1cc-c945-4f1a-a213-3e077e7e8646" providerId="ADAL" clId="{71E6914D-3DC4-4A5C-A9D7-F52017C3151D}" dt="2023-07-05T10:00:32.160" v="4478" actId="22"/>
        <pc:sldMkLst>
          <pc:docMk/>
          <pc:sldMk cId="492548558" sldId="421"/>
        </pc:sldMkLst>
        <pc:picChg chg="add">
          <ac:chgData name="Robert French" userId="0af6d1cc-c945-4f1a-a213-3e077e7e8646" providerId="ADAL" clId="{71E6914D-3DC4-4A5C-A9D7-F52017C3151D}" dt="2023-07-05T10:00:32.160" v="4478" actId="22"/>
          <ac:picMkLst>
            <pc:docMk/>
            <pc:sldMk cId="492548558" sldId="421"/>
            <ac:picMk id="3" creationId="{AE100768-1B0D-ECFE-2E89-B9C6D7E08509}"/>
          </ac:picMkLst>
        </pc:picChg>
      </pc:sldChg>
      <pc:sldChg chg="addSp add mod">
        <pc:chgData name="Robert French" userId="0af6d1cc-c945-4f1a-a213-3e077e7e8646" providerId="ADAL" clId="{71E6914D-3DC4-4A5C-A9D7-F52017C3151D}" dt="2023-07-05T10:07:58.079" v="4479" actId="22"/>
        <pc:sldMkLst>
          <pc:docMk/>
          <pc:sldMk cId="590523929" sldId="422"/>
        </pc:sldMkLst>
        <pc:picChg chg="add">
          <ac:chgData name="Robert French" userId="0af6d1cc-c945-4f1a-a213-3e077e7e8646" providerId="ADAL" clId="{71E6914D-3DC4-4A5C-A9D7-F52017C3151D}" dt="2023-07-05T10:07:58.079" v="4479" actId="22"/>
          <ac:picMkLst>
            <pc:docMk/>
            <pc:sldMk cId="590523929" sldId="422"/>
            <ac:picMk id="3" creationId="{CCC4F0FA-ABF5-56A0-3B38-C454E072E87A}"/>
          </ac:picMkLst>
        </pc:picChg>
      </pc:sldChg>
      <pc:sldChg chg="addSp add mod">
        <pc:chgData name="Robert French" userId="0af6d1cc-c945-4f1a-a213-3e077e7e8646" providerId="ADAL" clId="{71E6914D-3DC4-4A5C-A9D7-F52017C3151D}" dt="2023-07-05T10:11:28.389" v="4480" actId="22"/>
        <pc:sldMkLst>
          <pc:docMk/>
          <pc:sldMk cId="3300071256" sldId="423"/>
        </pc:sldMkLst>
        <pc:picChg chg="add">
          <ac:chgData name="Robert French" userId="0af6d1cc-c945-4f1a-a213-3e077e7e8646" providerId="ADAL" clId="{71E6914D-3DC4-4A5C-A9D7-F52017C3151D}" dt="2023-07-05T10:11:28.389" v="4480" actId="22"/>
          <ac:picMkLst>
            <pc:docMk/>
            <pc:sldMk cId="3300071256" sldId="423"/>
            <ac:picMk id="3" creationId="{E0B851C7-EAAD-F304-14C1-902A7560F20A}"/>
          </ac:picMkLst>
        </pc:picChg>
      </pc:sldChg>
      <pc:sldChg chg="addSp add mod">
        <pc:chgData name="Robert French" userId="0af6d1cc-c945-4f1a-a213-3e077e7e8646" providerId="ADAL" clId="{71E6914D-3DC4-4A5C-A9D7-F52017C3151D}" dt="2023-07-05T10:17:07.262" v="4481" actId="22"/>
        <pc:sldMkLst>
          <pc:docMk/>
          <pc:sldMk cId="3472940854" sldId="424"/>
        </pc:sldMkLst>
        <pc:picChg chg="add">
          <ac:chgData name="Robert French" userId="0af6d1cc-c945-4f1a-a213-3e077e7e8646" providerId="ADAL" clId="{71E6914D-3DC4-4A5C-A9D7-F52017C3151D}" dt="2023-07-05T10:17:07.262" v="4481" actId="22"/>
          <ac:picMkLst>
            <pc:docMk/>
            <pc:sldMk cId="3472940854" sldId="424"/>
            <ac:picMk id="3" creationId="{C1E7BABE-36CB-79A0-520C-59754B2E7B79}"/>
          </ac:picMkLst>
        </pc:picChg>
      </pc:sldChg>
      <pc:sldChg chg="addSp add mod">
        <pc:chgData name="Robert French" userId="0af6d1cc-c945-4f1a-a213-3e077e7e8646" providerId="ADAL" clId="{71E6914D-3DC4-4A5C-A9D7-F52017C3151D}" dt="2023-07-05T10:21:40.930" v="4482" actId="22"/>
        <pc:sldMkLst>
          <pc:docMk/>
          <pc:sldMk cId="204788960" sldId="425"/>
        </pc:sldMkLst>
        <pc:picChg chg="add">
          <ac:chgData name="Robert French" userId="0af6d1cc-c945-4f1a-a213-3e077e7e8646" providerId="ADAL" clId="{71E6914D-3DC4-4A5C-A9D7-F52017C3151D}" dt="2023-07-05T10:21:40.930" v="4482" actId="22"/>
          <ac:picMkLst>
            <pc:docMk/>
            <pc:sldMk cId="204788960" sldId="425"/>
            <ac:picMk id="3" creationId="{FDADEC93-9EAD-5BB0-D3BF-C33221EAC4E6}"/>
          </ac:picMkLst>
        </pc:picChg>
      </pc:sldChg>
      <pc:sldChg chg="add">
        <pc:chgData name="Robert French" userId="0af6d1cc-c945-4f1a-a213-3e077e7e8646" providerId="ADAL" clId="{71E6914D-3DC4-4A5C-A9D7-F52017C3151D}" dt="2023-06-20T18:25:06.007" v="3579" actId="2890"/>
        <pc:sldMkLst>
          <pc:docMk/>
          <pc:sldMk cId="1503103156" sldId="426"/>
        </pc:sldMkLst>
      </pc:sldChg>
      <pc:sldChg chg="addSp delSp modSp new mod ord">
        <pc:chgData name="Robert French" userId="0af6d1cc-c945-4f1a-a213-3e077e7e8646" providerId="ADAL" clId="{71E6914D-3DC4-4A5C-A9D7-F52017C3151D}" dt="2023-06-21T16:56:10.028" v="4042" actId="478"/>
        <pc:sldMkLst>
          <pc:docMk/>
          <pc:sldMk cId="1290802925" sldId="427"/>
        </pc:sldMkLst>
        <pc:spChg chg="del">
          <ac:chgData name="Robert French" userId="0af6d1cc-c945-4f1a-a213-3e077e7e8646" providerId="ADAL" clId="{71E6914D-3DC4-4A5C-A9D7-F52017C3151D}" dt="2023-06-20T19:04:28.615" v="3595" actId="478"/>
          <ac:spMkLst>
            <pc:docMk/>
            <pc:sldMk cId="1290802925" sldId="427"/>
            <ac:spMk id="2" creationId="{CC6140CB-86DF-7BA8-2D99-6E90C1830DFF}"/>
          </ac:spMkLst>
        </pc:spChg>
        <pc:spChg chg="del">
          <ac:chgData name="Robert French" userId="0af6d1cc-c945-4f1a-a213-3e077e7e8646" providerId="ADAL" clId="{71E6914D-3DC4-4A5C-A9D7-F52017C3151D}" dt="2023-06-20T19:04:30.161" v="3596" actId="478"/>
          <ac:spMkLst>
            <pc:docMk/>
            <pc:sldMk cId="1290802925" sldId="427"/>
            <ac:spMk id="3" creationId="{E3B9728F-E769-E25F-8D83-39CFD16946FE}"/>
          </ac:spMkLst>
        </pc:spChg>
        <pc:spChg chg="add mod">
          <ac:chgData name="Robert French" userId="0af6d1cc-c945-4f1a-a213-3e077e7e8646" providerId="ADAL" clId="{71E6914D-3DC4-4A5C-A9D7-F52017C3151D}" dt="2023-06-20T19:12:53.310" v="3910" actId="1076"/>
          <ac:spMkLst>
            <pc:docMk/>
            <pc:sldMk cId="1290802925" sldId="427"/>
            <ac:spMk id="7" creationId="{5B8C1069-C7D0-E364-81D9-C3B5CAA3AD17}"/>
          </ac:spMkLst>
        </pc:spChg>
        <pc:spChg chg="add mod">
          <ac:chgData name="Robert French" userId="0af6d1cc-c945-4f1a-a213-3e077e7e8646" providerId="ADAL" clId="{71E6914D-3DC4-4A5C-A9D7-F52017C3151D}" dt="2023-06-20T19:13:07.229" v="3919" actId="20577"/>
          <ac:spMkLst>
            <pc:docMk/>
            <pc:sldMk cId="1290802925" sldId="427"/>
            <ac:spMk id="8" creationId="{521FB1A1-5C7E-1450-866C-3378399436A2}"/>
          </ac:spMkLst>
        </pc:spChg>
        <pc:spChg chg="add mod">
          <ac:chgData name="Robert French" userId="0af6d1cc-c945-4f1a-a213-3e077e7e8646" providerId="ADAL" clId="{71E6914D-3DC4-4A5C-A9D7-F52017C3151D}" dt="2023-06-20T19:16:06.916" v="4032" actId="1076"/>
          <ac:spMkLst>
            <pc:docMk/>
            <pc:sldMk cId="1290802925" sldId="427"/>
            <ac:spMk id="13" creationId="{D7618B1B-440F-8FA0-E763-EA024AFE42E3}"/>
          </ac:spMkLst>
        </pc:spChg>
        <pc:spChg chg="add mod">
          <ac:chgData name="Robert French" userId="0af6d1cc-c945-4f1a-a213-3e077e7e8646" providerId="ADAL" clId="{71E6914D-3DC4-4A5C-A9D7-F52017C3151D}" dt="2023-06-20T19:16:10.620" v="4033" actId="1076"/>
          <ac:spMkLst>
            <pc:docMk/>
            <pc:sldMk cId="1290802925" sldId="427"/>
            <ac:spMk id="14" creationId="{DD650225-87B4-C322-EA30-7C6C17C76CC0}"/>
          </ac:spMkLst>
        </pc:spChg>
        <pc:graphicFrameChg chg="add mod modGraphic">
          <ac:chgData name="Robert French" userId="0af6d1cc-c945-4f1a-a213-3e077e7e8646" providerId="ADAL" clId="{71E6914D-3DC4-4A5C-A9D7-F52017C3151D}" dt="2023-06-20T19:12:19.538" v="3878" actId="1076"/>
          <ac:graphicFrameMkLst>
            <pc:docMk/>
            <pc:sldMk cId="1290802925" sldId="427"/>
            <ac:graphicFrameMk id="4" creationId="{7DEB3D03-1F96-266E-2FCC-D085C335C0E4}"/>
          </ac:graphicFrameMkLst>
        </pc:graphicFrameChg>
        <pc:graphicFrameChg chg="add mod modGraphic">
          <ac:chgData name="Robert French" userId="0af6d1cc-c945-4f1a-a213-3e077e7e8646" providerId="ADAL" clId="{71E6914D-3DC4-4A5C-A9D7-F52017C3151D}" dt="2023-06-20T19:12:22.792" v="3879" actId="1076"/>
          <ac:graphicFrameMkLst>
            <pc:docMk/>
            <pc:sldMk cId="1290802925" sldId="427"/>
            <ac:graphicFrameMk id="5" creationId="{E27E9A73-58BE-6290-DD8B-F696908E1EB0}"/>
          </ac:graphicFrameMkLst>
        </pc:graphicFrameChg>
        <pc:graphicFrameChg chg="add mod modGraphic">
          <ac:chgData name="Robert French" userId="0af6d1cc-c945-4f1a-a213-3e077e7e8646" providerId="ADAL" clId="{71E6914D-3DC4-4A5C-A9D7-F52017C3151D}" dt="2023-06-20T19:15:59.512" v="4030" actId="1076"/>
          <ac:graphicFrameMkLst>
            <pc:docMk/>
            <pc:sldMk cId="1290802925" sldId="427"/>
            <ac:graphicFrameMk id="6" creationId="{DB526605-1656-5CD2-30D4-8824F9B93CEC}"/>
          </ac:graphicFrameMkLst>
        </pc:graphicFrameChg>
        <pc:graphicFrameChg chg="add mod modGraphic">
          <ac:chgData name="Robert French" userId="0af6d1cc-c945-4f1a-a213-3e077e7e8646" providerId="ADAL" clId="{71E6914D-3DC4-4A5C-A9D7-F52017C3151D}" dt="2023-06-20T19:14:04.850" v="3972" actId="113"/>
          <ac:graphicFrameMkLst>
            <pc:docMk/>
            <pc:sldMk cId="1290802925" sldId="427"/>
            <ac:graphicFrameMk id="9" creationId="{9EB99D42-9D03-D763-9636-78A85FEC777C}"/>
          </ac:graphicFrameMkLst>
        </pc:graphicFrameChg>
        <pc:cxnChg chg="add del mod">
          <ac:chgData name="Robert French" userId="0af6d1cc-c945-4f1a-a213-3e077e7e8646" providerId="ADAL" clId="{71E6914D-3DC4-4A5C-A9D7-F52017C3151D}" dt="2023-06-21T16:56:10.028" v="4042" actId="478"/>
          <ac:cxnSpMkLst>
            <pc:docMk/>
            <pc:sldMk cId="1290802925" sldId="427"/>
            <ac:cxnSpMk id="3" creationId="{DCEEFCE5-5B5E-A703-C2D7-604875421FDD}"/>
          </ac:cxnSpMkLst>
        </pc:cxnChg>
        <pc:cxnChg chg="add mod">
          <ac:chgData name="Robert French" userId="0af6d1cc-c945-4f1a-a213-3e077e7e8646" providerId="ADAL" clId="{71E6914D-3DC4-4A5C-A9D7-F52017C3151D}" dt="2023-06-20T19:16:02.914" v="4031" actId="14100"/>
          <ac:cxnSpMkLst>
            <pc:docMk/>
            <pc:sldMk cId="1290802925" sldId="427"/>
            <ac:cxnSpMk id="11" creationId="{66A61115-64EB-740A-9F13-7A402FED7BF5}"/>
          </ac:cxnSpMkLst>
        </pc:cxnChg>
      </pc:sldChg>
      <pc:sldChg chg="addSp delSp modSp add mod">
        <pc:chgData name="Robert French" userId="0af6d1cc-c945-4f1a-a213-3e077e7e8646" providerId="ADAL" clId="{71E6914D-3DC4-4A5C-A9D7-F52017C3151D}" dt="2023-06-21T17:00:37.866" v="4126" actId="1076"/>
        <pc:sldMkLst>
          <pc:docMk/>
          <pc:sldMk cId="4177615177" sldId="428"/>
        </pc:sldMkLst>
        <pc:spChg chg="mod">
          <ac:chgData name="Robert French" userId="0af6d1cc-c945-4f1a-a213-3e077e7e8646" providerId="ADAL" clId="{71E6914D-3DC4-4A5C-A9D7-F52017C3151D}" dt="2023-06-21T17:00:37.866" v="4126" actId="1076"/>
          <ac:spMkLst>
            <pc:docMk/>
            <pc:sldMk cId="4177615177" sldId="428"/>
            <ac:spMk id="7" creationId="{5B8C1069-C7D0-E364-81D9-C3B5CAA3AD17}"/>
          </ac:spMkLst>
        </pc:spChg>
        <pc:spChg chg="mod">
          <ac:chgData name="Robert French" userId="0af6d1cc-c945-4f1a-a213-3e077e7e8646" providerId="ADAL" clId="{71E6914D-3DC4-4A5C-A9D7-F52017C3151D}" dt="2023-06-21T17:00:37.866" v="4126" actId="1076"/>
          <ac:spMkLst>
            <pc:docMk/>
            <pc:sldMk cId="4177615177" sldId="428"/>
            <ac:spMk id="8" creationId="{521FB1A1-5C7E-1450-866C-3378399436A2}"/>
          </ac:spMkLst>
        </pc:spChg>
        <pc:spChg chg="del">
          <ac:chgData name="Robert French" userId="0af6d1cc-c945-4f1a-a213-3e077e7e8646" providerId="ADAL" clId="{71E6914D-3DC4-4A5C-A9D7-F52017C3151D}" dt="2023-06-21T16:58:24.361" v="4089" actId="478"/>
          <ac:spMkLst>
            <pc:docMk/>
            <pc:sldMk cId="4177615177" sldId="428"/>
            <ac:spMk id="13" creationId="{D7618B1B-440F-8FA0-E763-EA024AFE42E3}"/>
          </ac:spMkLst>
        </pc:spChg>
        <pc:spChg chg="del">
          <ac:chgData name="Robert French" userId="0af6d1cc-c945-4f1a-a213-3e077e7e8646" providerId="ADAL" clId="{71E6914D-3DC4-4A5C-A9D7-F52017C3151D}" dt="2023-06-21T16:58:24.361" v="4089" actId="478"/>
          <ac:spMkLst>
            <pc:docMk/>
            <pc:sldMk cId="4177615177" sldId="428"/>
            <ac:spMk id="14" creationId="{DD650225-87B4-C322-EA30-7C6C17C76CC0}"/>
          </ac:spMkLst>
        </pc:spChg>
        <pc:graphicFrameChg chg="mod modGraphic">
          <ac:chgData name="Robert French" userId="0af6d1cc-c945-4f1a-a213-3e077e7e8646" providerId="ADAL" clId="{71E6914D-3DC4-4A5C-A9D7-F52017C3151D}" dt="2023-06-21T17:00:37.866" v="4126" actId="1076"/>
          <ac:graphicFrameMkLst>
            <pc:docMk/>
            <pc:sldMk cId="4177615177" sldId="428"/>
            <ac:graphicFrameMk id="4" creationId="{7DEB3D03-1F96-266E-2FCC-D085C335C0E4}"/>
          </ac:graphicFrameMkLst>
        </pc:graphicFrameChg>
        <pc:graphicFrameChg chg="mod modGraphic">
          <ac:chgData name="Robert French" userId="0af6d1cc-c945-4f1a-a213-3e077e7e8646" providerId="ADAL" clId="{71E6914D-3DC4-4A5C-A9D7-F52017C3151D}" dt="2023-06-21T17:00:37.866" v="4126" actId="1076"/>
          <ac:graphicFrameMkLst>
            <pc:docMk/>
            <pc:sldMk cId="4177615177" sldId="428"/>
            <ac:graphicFrameMk id="5" creationId="{E27E9A73-58BE-6290-DD8B-F696908E1EB0}"/>
          </ac:graphicFrameMkLst>
        </pc:graphicFrameChg>
        <pc:graphicFrameChg chg="del">
          <ac:chgData name="Robert French" userId="0af6d1cc-c945-4f1a-a213-3e077e7e8646" providerId="ADAL" clId="{71E6914D-3DC4-4A5C-A9D7-F52017C3151D}" dt="2023-06-21T16:58:26.619" v="4090" actId="478"/>
          <ac:graphicFrameMkLst>
            <pc:docMk/>
            <pc:sldMk cId="4177615177" sldId="428"/>
            <ac:graphicFrameMk id="6" creationId="{DB526605-1656-5CD2-30D4-8824F9B93CEC}"/>
          </ac:graphicFrameMkLst>
        </pc:graphicFrameChg>
        <pc:graphicFrameChg chg="del">
          <ac:chgData name="Robert French" userId="0af6d1cc-c945-4f1a-a213-3e077e7e8646" providerId="ADAL" clId="{71E6914D-3DC4-4A5C-A9D7-F52017C3151D}" dt="2023-06-21T16:58:24.361" v="4089" actId="478"/>
          <ac:graphicFrameMkLst>
            <pc:docMk/>
            <pc:sldMk cId="4177615177" sldId="428"/>
            <ac:graphicFrameMk id="9" creationId="{9EB99D42-9D03-D763-9636-78A85FEC777C}"/>
          </ac:graphicFrameMkLst>
        </pc:graphicFrameChg>
        <pc:cxnChg chg="add mod">
          <ac:chgData name="Robert French" userId="0af6d1cc-c945-4f1a-a213-3e077e7e8646" providerId="ADAL" clId="{71E6914D-3DC4-4A5C-A9D7-F52017C3151D}" dt="2023-06-21T17:00:37.866" v="4126" actId="1076"/>
          <ac:cxnSpMkLst>
            <pc:docMk/>
            <pc:sldMk cId="4177615177" sldId="428"/>
            <ac:cxnSpMk id="3" creationId="{02A6A98B-FF15-A7A2-099B-0C228825E43A}"/>
          </ac:cxnSpMkLst>
        </pc:cxnChg>
        <pc:cxnChg chg="add mod">
          <ac:chgData name="Robert French" userId="0af6d1cc-c945-4f1a-a213-3e077e7e8646" providerId="ADAL" clId="{71E6914D-3DC4-4A5C-A9D7-F52017C3151D}" dt="2023-06-21T17:00:37.866" v="4126" actId="1076"/>
          <ac:cxnSpMkLst>
            <pc:docMk/>
            <pc:sldMk cId="4177615177" sldId="428"/>
            <ac:cxnSpMk id="10" creationId="{29F43CF2-FC4A-F3F8-ED16-6E043097A80B}"/>
          </ac:cxnSpMkLst>
        </pc:cxnChg>
        <pc:cxnChg chg="del">
          <ac:chgData name="Robert French" userId="0af6d1cc-c945-4f1a-a213-3e077e7e8646" providerId="ADAL" clId="{71E6914D-3DC4-4A5C-A9D7-F52017C3151D}" dt="2023-06-21T16:58:24.361" v="4089" actId="478"/>
          <ac:cxnSpMkLst>
            <pc:docMk/>
            <pc:sldMk cId="4177615177" sldId="428"/>
            <ac:cxnSpMk id="11" creationId="{66A61115-64EB-740A-9F13-7A402FED7BF5}"/>
          </ac:cxnSpMkLst>
        </pc:cxnChg>
      </pc:sldChg>
      <pc:sldChg chg="modSp add del mod">
        <pc:chgData name="Robert French" userId="0af6d1cc-c945-4f1a-a213-3e077e7e8646" providerId="ADAL" clId="{71E6914D-3DC4-4A5C-A9D7-F52017C3151D}" dt="2023-06-21T17:00:46.686" v="4128" actId="47"/>
        <pc:sldMkLst>
          <pc:docMk/>
          <pc:sldMk cId="636960941" sldId="429"/>
        </pc:sldMkLst>
        <pc:graphicFrameChg chg="mod modGraphic">
          <ac:chgData name="Robert French" userId="0af6d1cc-c945-4f1a-a213-3e077e7e8646" providerId="ADAL" clId="{71E6914D-3DC4-4A5C-A9D7-F52017C3151D}" dt="2023-06-21T16:57:31.890" v="4072" actId="20577"/>
          <ac:graphicFrameMkLst>
            <pc:docMk/>
            <pc:sldMk cId="636960941" sldId="429"/>
            <ac:graphicFrameMk id="4" creationId="{7DEB3D03-1F96-266E-2FCC-D085C335C0E4}"/>
          </ac:graphicFrameMkLst>
        </pc:graphicFrameChg>
        <pc:graphicFrameChg chg="mod modGraphic">
          <ac:chgData name="Robert French" userId="0af6d1cc-c945-4f1a-a213-3e077e7e8646" providerId="ADAL" clId="{71E6914D-3DC4-4A5C-A9D7-F52017C3151D}" dt="2023-06-21T16:57:40.840" v="4081" actId="20577"/>
          <ac:graphicFrameMkLst>
            <pc:docMk/>
            <pc:sldMk cId="636960941" sldId="429"/>
            <ac:graphicFrameMk id="5" creationId="{E27E9A73-58BE-6290-DD8B-F696908E1EB0}"/>
          </ac:graphicFrameMkLst>
        </pc:graphicFrameChg>
      </pc:sldChg>
      <pc:sldChg chg="modSp add del mod">
        <pc:chgData name="Robert French" userId="0af6d1cc-c945-4f1a-a213-3e077e7e8646" providerId="ADAL" clId="{71E6914D-3DC4-4A5C-A9D7-F52017C3151D}" dt="2023-06-21T17:01:30.698" v="4145" actId="2696"/>
        <pc:sldMkLst>
          <pc:docMk/>
          <pc:sldMk cId="1233162830" sldId="430"/>
        </pc:sldMkLst>
        <pc:graphicFrameChg chg="mod modGraphic">
          <ac:chgData name="Robert French" userId="0af6d1cc-c945-4f1a-a213-3e077e7e8646" providerId="ADAL" clId="{71E6914D-3DC4-4A5C-A9D7-F52017C3151D}" dt="2023-06-21T16:57:57.199" v="4085" actId="20577"/>
          <ac:graphicFrameMkLst>
            <pc:docMk/>
            <pc:sldMk cId="1233162830" sldId="430"/>
            <ac:graphicFrameMk id="4" creationId="{7DEB3D03-1F96-266E-2FCC-D085C335C0E4}"/>
          </ac:graphicFrameMkLst>
        </pc:graphicFrameChg>
        <pc:graphicFrameChg chg="mod modGraphic">
          <ac:chgData name="Robert French" userId="0af6d1cc-c945-4f1a-a213-3e077e7e8646" providerId="ADAL" clId="{71E6914D-3DC4-4A5C-A9D7-F52017C3151D}" dt="2023-06-21T16:58:03.435" v="4088" actId="20577"/>
          <ac:graphicFrameMkLst>
            <pc:docMk/>
            <pc:sldMk cId="1233162830" sldId="430"/>
            <ac:graphicFrameMk id="5" creationId="{E27E9A73-58BE-6290-DD8B-F696908E1EB0}"/>
          </ac:graphicFrameMkLst>
        </pc:graphicFrameChg>
      </pc:sldChg>
      <pc:sldChg chg="delSp modSp add mod">
        <pc:chgData name="Robert French" userId="0af6d1cc-c945-4f1a-a213-3e077e7e8646" providerId="ADAL" clId="{71E6914D-3DC4-4A5C-A9D7-F52017C3151D}" dt="2023-06-21T17:01:26.417" v="4144" actId="14100"/>
        <pc:sldMkLst>
          <pc:docMk/>
          <pc:sldMk cId="2396003184" sldId="431"/>
        </pc:sldMkLst>
        <pc:graphicFrameChg chg="mod modGraphic">
          <ac:chgData name="Robert French" userId="0af6d1cc-c945-4f1a-a213-3e077e7e8646" providerId="ADAL" clId="{71E6914D-3DC4-4A5C-A9D7-F52017C3151D}" dt="2023-06-21T17:00:58.548" v="4132" actId="20577"/>
          <ac:graphicFrameMkLst>
            <pc:docMk/>
            <pc:sldMk cId="2396003184" sldId="431"/>
            <ac:graphicFrameMk id="4" creationId="{7DEB3D03-1F96-266E-2FCC-D085C335C0E4}"/>
          </ac:graphicFrameMkLst>
        </pc:graphicFrameChg>
        <pc:graphicFrameChg chg="mod modGraphic">
          <ac:chgData name="Robert French" userId="0af6d1cc-c945-4f1a-a213-3e077e7e8646" providerId="ADAL" clId="{71E6914D-3DC4-4A5C-A9D7-F52017C3151D}" dt="2023-06-21T17:01:11.503" v="4140"/>
          <ac:graphicFrameMkLst>
            <pc:docMk/>
            <pc:sldMk cId="2396003184" sldId="431"/>
            <ac:graphicFrameMk id="5" creationId="{E27E9A73-58BE-6290-DD8B-F696908E1EB0}"/>
          </ac:graphicFrameMkLst>
        </pc:graphicFrameChg>
        <pc:cxnChg chg="mod">
          <ac:chgData name="Robert French" userId="0af6d1cc-c945-4f1a-a213-3e077e7e8646" providerId="ADAL" clId="{71E6914D-3DC4-4A5C-A9D7-F52017C3151D}" dt="2023-06-21T17:01:26.417" v="4144" actId="14100"/>
          <ac:cxnSpMkLst>
            <pc:docMk/>
            <pc:sldMk cId="2396003184" sldId="431"/>
            <ac:cxnSpMk id="3" creationId="{02A6A98B-FF15-A7A2-099B-0C228825E43A}"/>
          </ac:cxnSpMkLst>
        </pc:cxnChg>
        <pc:cxnChg chg="del">
          <ac:chgData name="Robert French" userId="0af6d1cc-c945-4f1a-a213-3e077e7e8646" providerId="ADAL" clId="{71E6914D-3DC4-4A5C-A9D7-F52017C3151D}" dt="2023-06-21T17:00:51.189" v="4129" actId="478"/>
          <ac:cxnSpMkLst>
            <pc:docMk/>
            <pc:sldMk cId="2396003184" sldId="431"/>
            <ac:cxnSpMk id="10" creationId="{29F43CF2-FC4A-F3F8-ED16-6E043097A80B}"/>
          </ac:cxnSpMkLst>
        </pc:cxnChg>
      </pc:sldChg>
      <pc:sldChg chg="modSp add mod">
        <pc:chgData name="Robert French" userId="0af6d1cc-c945-4f1a-a213-3e077e7e8646" providerId="ADAL" clId="{71E6914D-3DC4-4A5C-A9D7-F52017C3151D}" dt="2023-06-21T17:02:11.439" v="4153" actId="14100"/>
        <pc:sldMkLst>
          <pc:docMk/>
          <pc:sldMk cId="4183183333" sldId="432"/>
        </pc:sldMkLst>
        <pc:graphicFrameChg chg="mod">
          <ac:chgData name="Robert French" userId="0af6d1cc-c945-4f1a-a213-3e077e7e8646" providerId="ADAL" clId="{71E6914D-3DC4-4A5C-A9D7-F52017C3151D}" dt="2023-06-21T17:02:00.409" v="4150"/>
          <ac:graphicFrameMkLst>
            <pc:docMk/>
            <pc:sldMk cId="4183183333" sldId="432"/>
            <ac:graphicFrameMk id="4" creationId="{7DEB3D03-1F96-266E-2FCC-D085C335C0E4}"/>
          </ac:graphicFrameMkLst>
        </pc:graphicFrameChg>
        <pc:graphicFrameChg chg="mod">
          <ac:chgData name="Robert French" userId="0af6d1cc-c945-4f1a-a213-3e077e7e8646" providerId="ADAL" clId="{71E6914D-3DC4-4A5C-A9D7-F52017C3151D}" dt="2023-06-21T17:01:48.287" v="4148"/>
          <ac:graphicFrameMkLst>
            <pc:docMk/>
            <pc:sldMk cId="4183183333" sldId="432"/>
            <ac:graphicFrameMk id="5" creationId="{E27E9A73-58BE-6290-DD8B-F696908E1EB0}"/>
          </ac:graphicFrameMkLst>
        </pc:graphicFrameChg>
        <pc:cxnChg chg="mod">
          <ac:chgData name="Robert French" userId="0af6d1cc-c945-4f1a-a213-3e077e7e8646" providerId="ADAL" clId="{71E6914D-3DC4-4A5C-A9D7-F52017C3151D}" dt="2023-06-21T17:02:11.439" v="4153" actId="14100"/>
          <ac:cxnSpMkLst>
            <pc:docMk/>
            <pc:sldMk cId="4183183333" sldId="432"/>
            <ac:cxnSpMk id="3" creationId="{02A6A98B-FF15-A7A2-099B-0C228825E43A}"/>
          </ac:cxnSpMkLst>
        </pc:cxnChg>
      </pc:sldChg>
      <pc:sldChg chg="add">
        <pc:chgData name="Robert French" userId="0af6d1cc-c945-4f1a-a213-3e077e7e8646" providerId="ADAL" clId="{71E6914D-3DC4-4A5C-A9D7-F52017C3151D}" dt="2023-06-21T17:09:47.602" v="4214"/>
        <pc:sldMkLst>
          <pc:docMk/>
          <pc:sldMk cId="596715548" sldId="433"/>
        </pc:sldMkLst>
      </pc:sldChg>
      <pc:sldChg chg="delSp add setBg delDesignElem">
        <pc:chgData name="Robert French" userId="0af6d1cc-c945-4f1a-a213-3e077e7e8646" providerId="ADAL" clId="{71E6914D-3DC4-4A5C-A9D7-F52017C3151D}" dt="2023-06-21T17:09:47.602" v="4214"/>
        <pc:sldMkLst>
          <pc:docMk/>
          <pc:sldMk cId="3277159430" sldId="434"/>
        </pc:sldMkLst>
        <pc:spChg chg="del">
          <ac:chgData name="Robert French" userId="0af6d1cc-c945-4f1a-a213-3e077e7e8646" providerId="ADAL" clId="{71E6914D-3DC4-4A5C-A9D7-F52017C3151D}" dt="2023-06-21T17:09:47.602" v="4214"/>
          <ac:spMkLst>
            <pc:docMk/>
            <pc:sldMk cId="3277159430" sldId="434"/>
            <ac:spMk id="32" creationId="{21C9FE86-FCC3-4A31-AA1C-C882262B7FE7}"/>
          </ac:spMkLst>
        </pc:spChg>
        <pc:spChg chg="del">
          <ac:chgData name="Robert French" userId="0af6d1cc-c945-4f1a-a213-3e077e7e8646" providerId="ADAL" clId="{71E6914D-3DC4-4A5C-A9D7-F52017C3151D}" dt="2023-06-21T17:09:47.602" v="4214"/>
          <ac:spMkLst>
            <pc:docMk/>
            <pc:sldMk cId="3277159430" sldId="434"/>
            <ac:spMk id="33" creationId="{DEE2AD96-B495-4E06-9291-B71706F728CB}"/>
          </ac:spMkLst>
        </pc:spChg>
        <pc:spChg chg="del">
          <ac:chgData name="Robert French" userId="0af6d1cc-c945-4f1a-a213-3e077e7e8646" providerId="ADAL" clId="{71E6914D-3DC4-4A5C-A9D7-F52017C3151D}" dt="2023-06-21T17:09:47.602" v="4214"/>
          <ac:spMkLst>
            <pc:docMk/>
            <pc:sldMk cId="3277159430" sldId="434"/>
            <ac:spMk id="34" creationId="{7D96243B-ECED-4B71-8E06-AE9A285EAD20}"/>
          </ac:spMkLst>
        </pc:spChg>
        <pc:spChg chg="del">
          <ac:chgData name="Robert French" userId="0af6d1cc-c945-4f1a-a213-3e077e7e8646" providerId="ADAL" clId="{71E6914D-3DC4-4A5C-A9D7-F52017C3151D}" dt="2023-06-21T17:09:47.602" v="4214"/>
          <ac:spMkLst>
            <pc:docMk/>
            <pc:sldMk cId="3277159430" sldId="434"/>
            <ac:spMk id="35" creationId="{53CF6D67-C5A8-4ADD-9E8E-1E38CA1D3166}"/>
          </ac:spMkLst>
        </pc:spChg>
        <pc:spChg chg="del">
          <ac:chgData name="Robert French" userId="0af6d1cc-c945-4f1a-a213-3e077e7e8646" providerId="ADAL" clId="{71E6914D-3DC4-4A5C-A9D7-F52017C3151D}" dt="2023-06-21T17:09:47.602" v="4214"/>
          <ac:spMkLst>
            <pc:docMk/>
            <pc:sldMk cId="3277159430" sldId="434"/>
            <ac:spMk id="36" creationId="{A09989E4-EFDC-4A90-A633-E0525FB4139E}"/>
          </ac:spMkLst>
        </pc:spChg>
        <pc:spChg chg="del">
          <ac:chgData name="Robert French" userId="0af6d1cc-c945-4f1a-a213-3e077e7e8646" providerId="ADAL" clId="{71E6914D-3DC4-4A5C-A9D7-F52017C3151D}" dt="2023-06-21T17:09:47.602" v="4214"/>
          <ac:spMkLst>
            <pc:docMk/>
            <pc:sldMk cId="3277159430" sldId="434"/>
            <ac:spMk id="37" creationId="{86909FA0-B515-4681-B7A8-FA281D133B94}"/>
          </ac:spMkLst>
        </pc:spChg>
      </pc:sldChg>
      <pc:sldChg chg="add">
        <pc:chgData name="Robert French" userId="0af6d1cc-c945-4f1a-a213-3e077e7e8646" providerId="ADAL" clId="{71E6914D-3DC4-4A5C-A9D7-F52017C3151D}" dt="2023-06-21T17:10:10.500" v="4215"/>
        <pc:sldMkLst>
          <pc:docMk/>
          <pc:sldMk cId="3125971558" sldId="435"/>
        </pc:sldMkLst>
      </pc:sldChg>
      <pc:sldChg chg="add">
        <pc:chgData name="Robert French" userId="0af6d1cc-c945-4f1a-a213-3e077e7e8646" providerId="ADAL" clId="{71E6914D-3DC4-4A5C-A9D7-F52017C3151D}" dt="2023-06-21T17:10:10.500" v="4215"/>
        <pc:sldMkLst>
          <pc:docMk/>
          <pc:sldMk cId="1324766574" sldId="436"/>
        </pc:sldMkLst>
      </pc:sldChg>
      <pc:sldChg chg="add">
        <pc:chgData name="Robert French" userId="0af6d1cc-c945-4f1a-a213-3e077e7e8646" providerId="ADAL" clId="{71E6914D-3DC4-4A5C-A9D7-F52017C3151D}" dt="2023-06-21T17:10:10.500" v="4215"/>
        <pc:sldMkLst>
          <pc:docMk/>
          <pc:sldMk cId="2851045788" sldId="437"/>
        </pc:sldMkLst>
      </pc:sldChg>
      <pc:sldChg chg="add">
        <pc:chgData name="Robert French" userId="0af6d1cc-c945-4f1a-a213-3e077e7e8646" providerId="ADAL" clId="{71E6914D-3DC4-4A5C-A9D7-F52017C3151D}" dt="2023-06-21T17:10:10.500" v="4215"/>
        <pc:sldMkLst>
          <pc:docMk/>
          <pc:sldMk cId="2607676270" sldId="438"/>
        </pc:sldMkLst>
      </pc:sldChg>
      <pc:sldChg chg="add">
        <pc:chgData name="Robert French" userId="0af6d1cc-c945-4f1a-a213-3e077e7e8646" providerId="ADAL" clId="{71E6914D-3DC4-4A5C-A9D7-F52017C3151D}" dt="2023-06-21T17:10:10.500" v="4215"/>
        <pc:sldMkLst>
          <pc:docMk/>
          <pc:sldMk cId="2458732897" sldId="439"/>
        </pc:sldMkLst>
      </pc:sldChg>
      <pc:sldChg chg="add">
        <pc:chgData name="Robert French" userId="0af6d1cc-c945-4f1a-a213-3e077e7e8646" providerId="ADAL" clId="{71E6914D-3DC4-4A5C-A9D7-F52017C3151D}" dt="2023-06-21T17:10:10.500" v="4215"/>
        <pc:sldMkLst>
          <pc:docMk/>
          <pc:sldMk cId="960328173" sldId="440"/>
        </pc:sldMkLst>
      </pc:sldChg>
      <pc:sldChg chg="add">
        <pc:chgData name="Robert French" userId="0af6d1cc-c945-4f1a-a213-3e077e7e8646" providerId="ADAL" clId="{71E6914D-3DC4-4A5C-A9D7-F52017C3151D}" dt="2023-06-21T17:10:10.500" v="4215"/>
        <pc:sldMkLst>
          <pc:docMk/>
          <pc:sldMk cId="745928064" sldId="441"/>
        </pc:sldMkLst>
      </pc:sldChg>
      <pc:sldChg chg="add del">
        <pc:chgData name="Robert French" userId="0af6d1cc-c945-4f1a-a213-3e077e7e8646" providerId="ADAL" clId="{71E6914D-3DC4-4A5C-A9D7-F52017C3151D}" dt="2023-06-21T17:10:41.997" v="4217" actId="47"/>
        <pc:sldMkLst>
          <pc:docMk/>
          <pc:sldMk cId="234200575" sldId="442"/>
        </pc:sldMkLst>
      </pc:sldChg>
      <pc:sldChg chg="addSp delSp modSp new mod">
        <pc:chgData name="Robert French" userId="0af6d1cc-c945-4f1a-a213-3e077e7e8646" providerId="ADAL" clId="{71E6914D-3DC4-4A5C-A9D7-F52017C3151D}" dt="2023-06-21T17:17:15.930" v="4274" actId="403"/>
        <pc:sldMkLst>
          <pc:docMk/>
          <pc:sldMk cId="2177181937" sldId="442"/>
        </pc:sldMkLst>
        <pc:spChg chg="del">
          <ac:chgData name="Robert French" userId="0af6d1cc-c945-4f1a-a213-3e077e7e8646" providerId="ADAL" clId="{71E6914D-3DC4-4A5C-A9D7-F52017C3151D}" dt="2023-06-21T17:12:14.036" v="4220" actId="478"/>
          <ac:spMkLst>
            <pc:docMk/>
            <pc:sldMk cId="2177181937" sldId="442"/>
            <ac:spMk id="2" creationId="{27AC433C-FEE8-4968-71D3-8C2951FB6A98}"/>
          </ac:spMkLst>
        </pc:spChg>
        <pc:spChg chg="del">
          <ac:chgData name="Robert French" userId="0af6d1cc-c945-4f1a-a213-3e077e7e8646" providerId="ADAL" clId="{71E6914D-3DC4-4A5C-A9D7-F52017C3151D}" dt="2023-06-21T17:12:11.985" v="4219" actId="478"/>
          <ac:spMkLst>
            <pc:docMk/>
            <pc:sldMk cId="2177181937" sldId="442"/>
            <ac:spMk id="3" creationId="{D01C1C34-0009-2461-9D6E-3B176D5DD75B}"/>
          </ac:spMkLst>
        </pc:spChg>
        <pc:spChg chg="add del">
          <ac:chgData name="Robert French" userId="0af6d1cc-c945-4f1a-a213-3e077e7e8646" providerId="ADAL" clId="{71E6914D-3DC4-4A5C-A9D7-F52017C3151D}" dt="2023-06-21T17:15:33.042" v="4228" actId="478"/>
          <ac:spMkLst>
            <pc:docMk/>
            <pc:sldMk cId="2177181937" sldId="442"/>
            <ac:spMk id="4" creationId="{A91097DA-ACD9-BA3A-99A9-7719B6C96AF5}"/>
          </ac:spMkLst>
        </pc:spChg>
        <pc:spChg chg="add mod">
          <ac:chgData name="Robert French" userId="0af6d1cc-c945-4f1a-a213-3e077e7e8646" providerId="ADAL" clId="{71E6914D-3DC4-4A5C-A9D7-F52017C3151D}" dt="2023-06-21T17:17:15.930" v="4274" actId="403"/>
          <ac:spMkLst>
            <pc:docMk/>
            <pc:sldMk cId="2177181937" sldId="442"/>
            <ac:spMk id="7" creationId="{7AF3BCB0-0CAA-4DDB-E64C-613ABEFEF760}"/>
          </ac:spMkLst>
        </pc:spChg>
        <pc:picChg chg="add mod">
          <ac:chgData name="Robert French" userId="0af6d1cc-c945-4f1a-a213-3e077e7e8646" providerId="ADAL" clId="{71E6914D-3DC4-4A5C-A9D7-F52017C3151D}" dt="2023-06-21T17:17:08.718" v="4272" actId="1076"/>
          <ac:picMkLst>
            <pc:docMk/>
            <pc:sldMk cId="2177181937" sldId="442"/>
            <ac:picMk id="6" creationId="{69251661-B231-0A99-2E56-42B354151061}"/>
          </ac:picMkLst>
        </pc:picChg>
        <pc:picChg chg="add del">
          <ac:chgData name="Robert French" userId="0af6d1cc-c945-4f1a-a213-3e077e7e8646" providerId="ADAL" clId="{71E6914D-3DC4-4A5C-A9D7-F52017C3151D}" dt="2023-06-21T17:12:44.045" v="4222" actId="478"/>
          <ac:picMkLst>
            <pc:docMk/>
            <pc:sldMk cId="2177181937" sldId="442"/>
            <ac:picMk id="1026" creationId="{AEE19C4D-8612-70E8-3F3E-A963676323FF}"/>
          </ac:picMkLst>
        </pc:picChg>
        <pc:picChg chg="add del mod">
          <ac:chgData name="Robert French" userId="0af6d1cc-c945-4f1a-a213-3e077e7e8646" providerId="ADAL" clId="{71E6914D-3DC4-4A5C-A9D7-F52017C3151D}" dt="2023-06-21T17:13:24.964" v="4226" actId="478"/>
          <ac:picMkLst>
            <pc:docMk/>
            <pc:sldMk cId="2177181937" sldId="442"/>
            <ac:picMk id="1028" creationId="{B271C12A-D9ED-295C-E21E-BBDCAAC696C8}"/>
          </ac:picMkLst>
        </pc:picChg>
      </pc:sldChg>
      <pc:sldChg chg="addSp modSp add mod">
        <pc:chgData name="Robert French" userId="0af6d1cc-c945-4f1a-a213-3e077e7e8646" providerId="ADAL" clId="{71E6914D-3DC4-4A5C-A9D7-F52017C3151D}" dt="2023-06-21T17:21:41.296" v="4415" actId="20577"/>
        <pc:sldMkLst>
          <pc:docMk/>
          <pc:sldMk cId="5533600" sldId="443"/>
        </pc:sldMkLst>
        <pc:spChg chg="add mod">
          <ac:chgData name="Robert French" userId="0af6d1cc-c945-4f1a-a213-3e077e7e8646" providerId="ADAL" clId="{71E6914D-3DC4-4A5C-A9D7-F52017C3151D}" dt="2023-06-21T17:21:41.296" v="4415" actId="20577"/>
          <ac:spMkLst>
            <pc:docMk/>
            <pc:sldMk cId="5533600" sldId="443"/>
            <ac:spMk id="2" creationId="{C13B48F2-C8FF-6CE5-5B32-8236C2CDA61D}"/>
          </ac:spMkLst>
        </pc:spChg>
      </pc:sldChg>
      <pc:sldChg chg="add">
        <pc:chgData name="Robert French" userId="0af6d1cc-c945-4f1a-a213-3e077e7e8646" providerId="ADAL" clId="{71E6914D-3DC4-4A5C-A9D7-F52017C3151D}" dt="2023-06-21T17:21:21.434" v="4398" actId="2890"/>
        <pc:sldMkLst>
          <pc:docMk/>
          <pc:sldMk cId="4129168506" sldId="444"/>
        </pc:sldMkLst>
      </pc:sldChg>
      <pc:sldChg chg="add">
        <pc:chgData name="Robert French" userId="0af6d1cc-c945-4f1a-a213-3e077e7e8646" providerId="ADAL" clId="{71E6914D-3DC4-4A5C-A9D7-F52017C3151D}" dt="2023-06-21T17:21:21.600" v="4399" actId="2890"/>
        <pc:sldMkLst>
          <pc:docMk/>
          <pc:sldMk cId="2791960679" sldId="4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1A9F7-D192-4314-B24B-470CF9D5220E}" type="datetimeFigureOut">
              <a:rPr lang="en-GB" smtClean="0"/>
              <a:t>05/07/2023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FEE1C-4CD7-4863-86DB-213BA95F883F}" type="slidenum">
              <a:rPr lang="en-GB" smtClean="0"/>
              <a:t>‹#›</a:t>
            </a:fld>
            <a:endParaRPr lang="en-GB"/>
          </a:p>
        </p:txBody>
      </p:sp>
    </p:spTree>
    <p:extLst>
      <p:ext uri="{BB962C8B-B14F-4D97-AF65-F5344CB8AC3E}">
        <p14:creationId xmlns:p14="http://schemas.microsoft.com/office/powerpoint/2010/main" val="215406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a/@chuttersnap?utm_source=unsplash&amp;utm_medium=referral&amp;utm_content=creditCopyTex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unsplash.com/photos/gDDas5_ALRw?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andretaissin?utm_source=unsplash&amp;utm_medium=referral&amp;utm_content=creditCopyTex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5OUMf1Mr5pU?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splash.com/@freewalkingtoursalzburg?utm_source=unsplash&amp;utm_medium=referral&amp;utm_content=creditCopyText"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hvQFJhJvfR8?utm_source=unsplash&amp;utm_medium=referral&amp;utm_content=creditCopyTex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towfiqu999999?utm_source=unsplash&amp;utm_medium=referral&amp;utm_content=creditCopyTex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unsplash.com/photos/-9gPKrsbGmc?utm_source=unsplash&amp;utm_medium=referral&amp;utm_content=creditCopyTex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laurentmedia?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iRnUeA04kUY?utm_source=unsplash&amp;utm_medium=referral&amp;utm_content=creditCopyTex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claybanks?utm_source=unsplash&amp;utm_medium=referral&amp;utm_content=creditCopyText"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unsplash.com/photos/Ox6SW103KtM?utm_source=unsplash&amp;utm_medium=referral&amp;utm_content=creditCopyText"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claybanks?utm_source=unsplash&amp;utm_medium=referral&amp;utm_content=creditCopyText"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unsplash.com/photos/Ox6SW103KtM?utm_source=unsplash&amp;utm_medium=referral&amp;utm_content=creditCopyTex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77hn?utm_source=unsplash&amp;utm_medium=referral&amp;utm_content=creditCopyText"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unsplash.com/photos/axK93Sfmflc?utm_source=unsplash&amp;utm_medium=referral&amp;utm_content=creditCopyTex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jcosens?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photos/K-NCV0iQJZ8?utm_source=unsplash&amp;utm_medium=referral&amp;utm_content=creditCopyText"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unsplash.com/pt-br/@jkakaroto?utm_source=unsplash&amp;utm_medium=referral&amp;utm_content=creditCopyText"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s://unsplash.com/@michaeldam?utm_source=unsplash&amp;utm_medium=referral&amp;utm_content=creditCopyText" TargetMode="External"/><Relationship Id="rId4" Type="http://schemas.openxmlformats.org/officeDocument/2006/relationships/hyperlink" Target="https://unsplash.com/images/people?utm_source=unsplash&amp;utm_medium=referral&amp;utm_content=creditCopyText"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pt-br/@jkakaroto?utm_source=unsplash&amp;utm_medium=referral&amp;utm_content=creditCopyText"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unsplash.com/@michaeldam?utm_source=unsplash&amp;utm_medium=referral&amp;utm_content=creditCopyText" TargetMode="External"/><Relationship Id="rId4" Type="http://schemas.openxmlformats.org/officeDocument/2006/relationships/hyperlink" Target="https://unsplash.com/images/people?utm_source=unsplash&amp;utm_medium=referral&amp;utm_content=creditCopyText"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pt-br/@jkakaroto?utm_source=unsplash&amp;utm_medium=referral&amp;utm_content=creditCopyText"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https://unsplash.com/@michaeldam?utm_source=unsplash&amp;utm_medium=referral&amp;utm_content=creditCopyText" TargetMode="External"/><Relationship Id="rId4" Type="http://schemas.openxmlformats.org/officeDocument/2006/relationships/hyperlink" Target="https://unsplash.com/images/people?utm_source=unsplash&amp;utm_medium=referral&amp;utm_content=creditCopyText"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unsplash.com/@nhoizey?utm_source=unsplash&amp;utm_medium=referral&amp;utm_content=creditCopyText"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unsplash.com/photos/Lno6-CxVXgo?utm_source=unsplash&amp;utm_medium=referral&amp;utm_content=creditCopyText"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wesleyphotography?utm_source=unsplash&amp;utm_medium=referral&amp;utm_content=creditCopyTex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photos/57wo9F-r2-A?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inakihxz?utm_source=unsplash&amp;utm_medium=referral&amp;utm_content=creditCopyTex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NIJuEQw0RKg?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use star schemas</a:t>
            </a:r>
          </a:p>
        </p:txBody>
      </p:sp>
      <p:sp>
        <p:nvSpPr>
          <p:cNvPr id="4" name="Slide Number Placeholder 3"/>
          <p:cNvSpPr>
            <a:spLocks noGrp="1"/>
          </p:cNvSpPr>
          <p:nvPr>
            <p:ph type="sldNum" sz="quarter" idx="5"/>
          </p:nvPr>
        </p:nvSpPr>
        <p:spPr/>
        <p:txBody>
          <a:bodyPr/>
          <a:lstStyle/>
          <a:p>
            <a:fld id="{C38FEE1C-4CD7-4863-86DB-213BA95F883F}" type="slidenum">
              <a:rPr lang="en-GB" smtClean="0"/>
              <a:t>6</a:t>
            </a:fld>
            <a:endParaRPr lang="en-GB"/>
          </a:p>
        </p:txBody>
      </p:sp>
    </p:spTree>
    <p:extLst>
      <p:ext uri="{BB962C8B-B14F-4D97-AF65-F5344CB8AC3E}">
        <p14:creationId xmlns:p14="http://schemas.microsoft.com/office/powerpoint/2010/main" val="101061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Support for OLAP:</a:t>
            </a:r>
            <a:r>
              <a:rPr lang="en-US" dirty="0"/>
              <a:t> Star schemas are a good choice for OLAP (online analytical processing) applications. OLAP applications are designed to analyze large amounts of data quickly and easily. Star schemas are a good fit for OLAP applications because they are designed for performance and scalability.</a:t>
            </a:r>
          </a:p>
          <a:p>
            <a:r>
              <a:rPr lang="en-US" dirty="0"/>
              <a:t>https://en.wikipedia.org/wiki/Online_analytical_processing</a:t>
            </a:r>
          </a:p>
          <a:p>
            <a:endParaRPr lang="en-US" dirty="0"/>
          </a:p>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15</a:t>
            </a:fld>
            <a:endParaRPr lang="en-GB"/>
          </a:p>
        </p:txBody>
      </p:sp>
    </p:spTree>
    <p:extLst>
      <p:ext uri="{BB962C8B-B14F-4D97-AF65-F5344CB8AC3E}">
        <p14:creationId xmlns:p14="http://schemas.microsoft.com/office/powerpoint/2010/main" val="265474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Widespread adoption:</a:t>
            </a:r>
            <a:r>
              <a:rPr lang="en-US" dirty="0"/>
              <a:t> Star schemas are a widely adopted data model. Many databases, including SQL Server, Oracle, and MySQL, support star schemas. This makes it easy to implement a star schema in your organization.</a:t>
            </a:r>
          </a:p>
          <a:p>
            <a:endParaRPr lang="en-GB" dirty="0"/>
          </a:p>
          <a:p>
            <a:r>
              <a:rPr lang="en-US" dirty="0"/>
              <a:t>Photo by </a:t>
            </a:r>
            <a:r>
              <a:rPr lang="en-US" dirty="0">
                <a:hlinkClick r:id="rId3"/>
              </a:rPr>
              <a:t>CHUTTERSNAP</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16</a:t>
            </a:fld>
            <a:endParaRPr lang="en-GB"/>
          </a:p>
        </p:txBody>
      </p:sp>
    </p:spTree>
    <p:extLst>
      <p:ext uri="{BB962C8B-B14F-4D97-AF65-F5344CB8AC3E}">
        <p14:creationId xmlns:p14="http://schemas.microsoft.com/office/powerpoint/2010/main" val="3671799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Cost-effectiveness:</a:t>
            </a:r>
            <a:r>
              <a:rPr lang="en-US" dirty="0"/>
              <a:t> Star schemas are a cost-effective data model. They require less storage space than other data models, such as normalized models. They also require less processing power, which can lead to lower hardware costs.</a:t>
            </a:r>
          </a:p>
          <a:p>
            <a:r>
              <a:rPr lang="en-US" dirty="0"/>
              <a:t>Photo by </a:t>
            </a:r>
            <a:r>
              <a:rPr lang="en-US" dirty="0">
                <a:hlinkClick r:id="rId3"/>
              </a:rPr>
              <a:t>Andre </a:t>
            </a:r>
            <a:r>
              <a:rPr lang="en-US" dirty="0" err="1">
                <a:hlinkClick r:id="rId3"/>
              </a:rPr>
              <a:t>Taissin</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17</a:t>
            </a:fld>
            <a:endParaRPr lang="en-GB"/>
          </a:p>
        </p:txBody>
      </p:sp>
    </p:spTree>
    <p:extLst>
      <p:ext uri="{BB962C8B-B14F-4D97-AF65-F5344CB8AC3E}">
        <p14:creationId xmlns:p14="http://schemas.microsoft.com/office/powerpoint/2010/main" val="4043069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https://www.pexels.com/photo/people-wearing-running-shoes-2526878/</a:t>
            </a:r>
          </a:p>
        </p:txBody>
      </p:sp>
      <p:sp>
        <p:nvSpPr>
          <p:cNvPr id="4" name="Slide Number Placeholder 3"/>
          <p:cNvSpPr>
            <a:spLocks noGrp="1"/>
          </p:cNvSpPr>
          <p:nvPr>
            <p:ph type="sldNum" sz="quarter" idx="5"/>
          </p:nvPr>
        </p:nvSpPr>
        <p:spPr/>
        <p:txBody>
          <a:bodyPr/>
          <a:lstStyle/>
          <a:p>
            <a:fld id="{C38FEE1C-4CD7-4863-86DB-213BA95F883F}" type="slidenum">
              <a:rPr lang="en-GB" smtClean="0"/>
              <a:t>18</a:t>
            </a:fld>
            <a:endParaRPr lang="en-GB"/>
          </a:p>
        </p:txBody>
      </p:sp>
    </p:spTree>
    <p:extLst>
      <p:ext uri="{BB962C8B-B14F-4D97-AF65-F5344CB8AC3E}">
        <p14:creationId xmlns:p14="http://schemas.microsoft.com/office/powerpoint/2010/main" val="2311897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Free Walking Tour Salzburg</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19</a:t>
            </a:fld>
            <a:endParaRPr lang="en-GB"/>
          </a:p>
        </p:txBody>
      </p:sp>
    </p:spTree>
    <p:extLst>
      <p:ext uri="{BB962C8B-B14F-4D97-AF65-F5344CB8AC3E}">
        <p14:creationId xmlns:p14="http://schemas.microsoft.com/office/powerpoint/2010/main" val="1705924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Towfiqu</a:t>
            </a:r>
            <a:r>
              <a:rPr lang="en-US" dirty="0">
                <a:hlinkClick r:id="rId3"/>
              </a:rPr>
              <a:t> </a:t>
            </a:r>
            <a:r>
              <a:rPr lang="en-US" dirty="0" err="1">
                <a:hlinkClick r:id="rId3"/>
              </a:rPr>
              <a:t>barbhuiya</a:t>
            </a:r>
            <a:r>
              <a:rPr lang="en-US" dirty="0"/>
              <a:t> on </a:t>
            </a:r>
            <a:r>
              <a:rPr lang="en-US" dirty="0" err="1">
                <a:hlinkClick r:id="rId4"/>
              </a:rPr>
              <a:t>Unsplash</a:t>
            </a:r>
            <a:r>
              <a:rPr lang="en-US" dirty="0"/>
              <a:t> </a:t>
            </a:r>
          </a:p>
          <a:p>
            <a:r>
              <a:rPr lang="en-US" dirty="0"/>
              <a:t>Clean up the data</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27</a:t>
            </a:fld>
            <a:endParaRPr lang="en-GB"/>
          </a:p>
        </p:txBody>
      </p:sp>
    </p:spTree>
    <p:extLst>
      <p:ext uri="{BB962C8B-B14F-4D97-AF65-F5344CB8AC3E}">
        <p14:creationId xmlns:p14="http://schemas.microsoft.com/office/powerpoint/2010/main" val="610926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the model we have single table</a:t>
            </a:r>
          </a:p>
        </p:txBody>
      </p:sp>
      <p:sp>
        <p:nvSpPr>
          <p:cNvPr id="4" name="Slide Number Placeholder 3"/>
          <p:cNvSpPr>
            <a:spLocks noGrp="1"/>
          </p:cNvSpPr>
          <p:nvPr>
            <p:ph type="sldNum" sz="quarter" idx="5"/>
          </p:nvPr>
        </p:nvSpPr>
        <p:spPr/>
        <p:txBody>
          <a:bodyPr/>
          <a:lstStyle/>
          <a:p>
            <a:fld id="{C38FEE1C-4CD7-4863-86DB-213BA95F883F}" type="slidenum">
              <a:rPr lang="en-GB" smtClean="0"/>
              <a:t>29</a:t>
            </a:fld>
            <a:endParaRPr lang="en-GB"/>
          </a:p>
        </p:txBody>
      </p:sp>
    </p:spTree>
    <p:extLst>
      <p:ext uri="{BB962C8B-B14F-4D97-AF65-F5344CB8AC3E}">
        <p14:creationId xmlns:p14="http://schemas.microsoft.com/office/powerpoint/2010/main" val="2483778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&lt;a </a:t>
            </a:r>
            <a:r>
              <a:rPr lang="en-US" dirty="0" err="1"/>
              <a:t>href</a:t>
            </a:r>
            <a:r>
              <a:rPr lang="en-US" dirty="0"/>
              <a:t>="https://unsplash.com/@jhaland?utm_source=unsplash&amp;utm_medium=referral&amp;utm_content=creditCopyText"&gt;Jørgen </a:t>
            </a:r>
            <a:r>
              <a:rPr lang="en-US" dirty="0" err="1"/>
              <a:t>Håland</a:t>
            </a:r>
            <a:r>
              <a:rPr lang="en-US" dirty="0"/>
              <a:t>&lt;/a&gt; on &lt;a </a:t>
            </a:r>
            <a:r>
              <a:rPr lang="en-US" dirty="0" err="1"/>
              <a:t>href</a:t>
            </a:r>
            <a:r>
              <a:rPr lang="en-US" dirty="0"/>
              <a:t>="https://unsplash.com/photos/4yOgRb_b_i4?utm_source=</a:t>
            </a:r>
            <a:r>
              <a:rPr lang="en-US" dirty="0" err="1"/>
              <a:t>unsplash&amp;utm_medium</a:t>
            </a:r>
            <a:r>
              <a:rPr lang="en-US" dirty="0"/>
              <a:t>=</a:t>
            </a:r>
            <a:r>
              <a:rPr lang="en-US" dirty="0" err="1"/>
              <a:t>referral&amp;utm_content</a:t>
            </a:r>
            <a:r>
              <a:rPr lang="en-US" dirty="0"/>
              <a:t>=</a:t>
            </a:r>
            <a:r>
              <a:rPr lang="en-US" dirty="0" err="1"/>
              <a:t>creditCopyText</a:t>
            </a:r>
            <a:r>
              <a:rPr lang="en-US" dirty="0"/>
              <a:t>"&gt;</a:t>
            </a:r>
            <a:r>
              <a:rPr lang="en-US" dirty="0" err="1"/>
              <a:t>Unsplash</a:t>
            </a:r>
            <a:r>
              <a:rPr lang="en-US" dirty="0"/>
              <a:t>&lt;/a&gt; </a:t>
            </a:r>
          </a:p>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30</a:t>
            </a:fld>
            <a:endParaRPr lang="en-GB"/>
          </a:p>
        </p:txBody>
      </p:sp>
    </p:spTree>
    <p:extLst>
      <p:ext uri="{BB962C8B-B14F-4D97-AF65-F5344CB8AC3E}">
        <p14:creationId xmlns:p14="http://schemas.microsoft.com/office/powerpoint/2010/main" val="3722632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speed does not seem that impressive this is just a very small data set of 194 rows</a:t>
            </a:r>
          </a:p>
          <a:p>
            <a:r>
              <a:rPr lang="en-GB" dirty="0"/>
              <a:t>However using just one dimension does give a speed increase, with large datasets this could be larger.</a:t>
            </a:r>
          </a:p>
        </p:txBody>
      </p:sp>
      <p:sp>
        <p:nvSpPr>
          <p:cNvPr id="4" name="Slide Number Placeholder 3"/>
          <p:cNvSpPr>
            <a:spLocks noGrp="1"/>
          </p:cNvSpPr>
          <p:nvPr>
            <p:ph type="sldNum" sz="quarter" idx="5"/>
          </p:nvPr>
        </p:nvSpPr>
        <p:spPr/>
        <p:txBody>
          <a:bodyPr/>
          <a:lstStyle/>
          <a:p>
            <a:fld id="{C38FEE1C-4CD7-4863-86DB-213BA95F883F}" type="slidenum">
              <a:rPr lang="en-GB" smtClean="0"/>
              <a:t>37</a:t>
            </a:fld>
            <a:endParaRPr lang="en-GB"/>
          </a:p>
        </p:txBody>
      </p:sp>
    </p:spTree>
    <p:extLst>
      <p:ext uri="{BB962C8B-B14F-4D97-AF65-F5344CB8AC3E}">
        <p14:creationId xmlns:p14="http://schemas.microsoft.com/office/powerpoint/2010/main" val="1852058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PlusJakartaSans"/>
              </a:rPr>
              <a:t>Photo by </a:t>
            </a:r>
            <a:r>
              <a:rPr lang="en-GB" b="0" i="0" dirty="0" err="1">
                <a:solidFill>
                  <a:srgbClr val="000000"/>
                </a:solidFill>
                <a:effectLst/>
                <a:latin typeface="PlusJakartaSans"/>
              </a:rPr>
              <a:t>Pixabay</a:t>
            </a:r>
            <a:r>
              <a:rPr lang="en-GB" b="0" i="0" dirty="0">
                <a:solidFill>
                  <a:srgbClr val="000000"/>
                </a:solidFill>
                <a:effectLst/>
                <a:latin typeface="PlusJakartaSans"/>
              </a:rPr>
              <a:t>: https://www.pexels.com/photo/black-and-white-book-business-close-up-267669/</a:t>
            </a:r>
          </a:p>
          <a:p>
            <a:r>
              <a:rPr lang="en-GB" b="0" i="0" dirty="0">
                <a:solidFill>
                  <a:srgbClr val="000000"/>
                </a:solidFill>
                <a:effectLst/>
                <a:latin typeface="PlusJakartaSans"/>
              </a:rPr>
              <a:t>Lets define some of the terms that we are going to use</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38</a:t>
            </a:fld>
            <a:endParaRPr lang="en-GB"/>
          </a:p>
        </p:txBody>
      </p:sp>
    </p:spTree>
    <p:extLst>
      <p:ext uri="{BB962C8B-B14F-4D97-AF65-F5344CB8AC3E}">
        <p14:creationId xmlns:p14="http://schemas.microsoft.com/office/powerpoint/2010/main" val="176020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or speed</a:t>
            </a:r>
            <a:br>
              <a:rPr lang="en-US" dirty="0"/>
            </a:br>
            <a:r>
              <a:rPr lang="en-US" dirty="0"/>
              <a:t>Users want things now, studies have shown the online gamers are sensitive to delays as little as 60 milliseconds</a:t>
            </a:r>
          </a:p>
          <a:p>
            <a:r>
              <a:rPr lang="en-US" dirty="0"/>
              <a:t>Story of user waiting 10 seconds was too long</a:t>
            </a:r>
          </a:p>
          <a:p>
            <a:endParaRPr lang="en-US" dirty="0"/>
          </a:p>
          <a:p>
            <a:r>
              <a:rPr lang="en-US" dirty="0"/>
              <a:t>Star schemas are designed for performance. The fact table is the central table in the schema, and it is related to the dimension tables through foreign keys. This allows databases to quickly and easily join the tables together when you are creating reports.</a:t>
            </a:r>
          </a:p>
          <a:p>
            <a:endParaRPr lang="en-US" dirty="0"/>
          </a:p>
          <a:p>
            <a:r>
              <a:rPr lang="en-US" dirty="0"/>
              <a:t>Photo by </a:t>
            </a:r>
            <a:r>
              <a:rPr lang="en-US" dirty="0" err="1">
                <a:hlinkClick r:id="rId3"/>
              </a:rPr>
              <a:t>toine</a:t>
            </a:r>
            <a:r>
              <a:rPr lang="en-US" dirty="0">
                <a:hlinkClick r:id="rId3"/>
              </a:rPr>
              <a:t> G</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7</a:t>
            </a:fld>
            <a:endParaRPr lang="en-GB"/>
          </a:p>
        </p:txBody>
      </p:sp>
    </p:spTree>
    <p:extLst>
      <p:ext uri="{BB962C8B-B14F-4D97-AF65-F5344CB8AC3E}">
        <p14:creationId xmlns:p14="http://schemas.microsoft.com/office/powerpoint/2010/main" val="110498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three things we are going to define </a:t>
            </a:r>
          </a:p>
        </p:txBody>
      </p:sp>
      <p:sp>
        <p:nvSpPr>
          <p:cNvPr id="4" name="Slide Number Placeholder 3"/>
          <p:cNvSpPr>
            <a:spLocks noGrp="1"/>
          </p:cNvSpPr>
          <p:nvPr>
            <p:ph type="sldNum" sz="quarter" idx="5"/>
          </p:nvPr>
        </p:nvSpPr>
        <p:spPr/>
        <p:txBody>
          <a:bodyPr/>
          <a:lstStyle/>
          <a:p>
            <a:fld id="{C38FEE1C-4CD7-4863-86DB-213BA95F883F}" type="slidenum">
              <a:rPr lang="en-GB" smtClean="0"/>
              <a:t>40</a:t>
            </a:fld>
            <a:endParaRPr lang="en-GB"/>
          </a:p>
        </p:txBody>
      </p:sp>
    </p:spTree>
    <p:extLst>
      <p:ext uri="{BB962C8B-B14F-4D97-AF65-F5344CB8AC3E}">
        <p14:creationId xmlns:p14="http://schemas.microsoft.com/office/powerpoint/2010/main" val="2749932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the fact table will be found at the centre of the star schema and the dimensions will provide the context for the</a:t>
            </a:r>
          </a:p>
        </p:txBody>
      </p:sp>
      <p:sp>
        <p:nvSpPr>
          <p:cNvPr id="4" name="Slide Number Placeholder 3"/>
          <p:cNvSpPr>
            <a:spLocks noGrp="1"/>
          </p:cNvSpPr>
          <p:nvPr>
            <p:ph type="sldNum" sz="quarter" idx="5"/>
          </p:nvPr>
        </p:nvSpPr>
        <p:spPr/>
        <p:txBody>
          <a:bodyPr/>
          <a:lstStyle/>
          <a:p>
            <a:fld id="{C38FEE1C-4CD7-4863-86DB-213BA95F883F}" type="slidenum">
              <a:rPr lang="en-GB" smtClean="0"/>
              <a:t>45</a:t>
            </a:fld>
            <a:endParaRPr lang="en-GB"/>
          </a:p>
        </p:txBody>
      </p:sp>
    </p:spTree>
    <p:extLst>
      <p:ext uri="{BB962C8B-B14F-4D97-AF65-F5344CB8AC3E}">
        <p14:creationId xmlns:p14="http://schemas.microsoft.com/office/powerpoint/2010/main" val="2669972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the fact table will be found at the centre of the star schema and the dimensions will provide the context for the</a:t>
            </a:r>
          </a:p>
        </p:txBody>
      </p:sp>
      <p:sp>
        <p:nvSpPr>
          <p:cNvPr id="4" name="Slide Number Placeholder 3"/>
          <p:cNvSpPr>
            <a:spLocks noGrp="1"/>
          </p:cNvSpPr>
          <p:nvPr>
            <p:ph type="sldNum" sz="quarter" idx="5"/>
          </p:nvPr>
        </p:nvSpPr>
        <p:spPr/>
        <p:txBody>
          <a:bodyPr/>
          <a:lstStyle/>
          <a:p>
            <a:fld id="{C38FEE1C-4CD7-4863-86DB-213BA95F883F}" type="slidenum">
              <a:rPr lang="en-GB" smtClean="0"/>
              <a:t>55</a:t>
            </a:fld>
            <a:endParaRPr lang="en-GB"/>
          </a:p>
        </p:txBody>
      </p:sp>
    </p:spTree>
    <p:extLst>
      <p:ext uri="{BB962C8B-B14F-4D97-AF65-F5344CB8AC3E}">
        <p14:creationId xmlns:p14="http://schemas.microsoft.com/office/powerpoint/2010/main" val="1727913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have been sold@?</a:t>
            </a:r>
          </a:p>
          <a:p>
            <a:r>
              <a:rPr lang="en-US" dirty="0"/>
              <a:t>Photo by </a:t>
            </a:r>
            <a:r>
              <a:rPr lang="en-US" dirty="0">
                <a:hlinkClick r:id="rId3"/>
              </a:rPr>
              <a:t>Clay Banks</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56</a:t>
            </a:fld>
            <a:endParaRPr lang="en-GB"/>
          </a:p>
        </p:txBody>
      </p:sp>
    </p:spTree>
    <p:extLst>
      <p:ext uri="{BB962C8B-B14F-4D97-AF65-F5344CB8AC3E}">
        <p14:creationId xmlns:p14="http://schemas.microsoft.com/office/powerpoint/2010/main" val="2712101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have been sold@?</a:t>
            </a:r>
          </a:p>
          <a:p>
            <a:r>
              <a:rPr lang="en-US" dirty="0"/>
              <a:t>Photo by </a:t>
            </a:r>
            <a:r>
              <a:rPr lang="en-US" dirty="0">
                <a:hlinkClick r:id="rId3"/>
              </a:rPr>
              <a:t>Clay Banks</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57</a:t>
            </a:fld>
            <a:endParaRPr lang="en-GB"/>
          </a:p>
        </p:txBody>
      </p:sp>
    </p:spTree>
    <p:extLst>
      <p:ext uri="{BB962C8B-B14F-4D97-AF65-F5344CB8AC3E}">
        <p14:creationId xmlns:p14="http://schemas.microsoft.com/office/powerpoint/2010/main" val="3153116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lusJakartaSans"/>
              </a:rPr>
              <a:t>Photo by Git Stephen Gitau: https://www.pexels.com/photo/close-up-photo-of-two-person-s-holding-hands-1667849/</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58</a:t>
            </a:fld>
            <a:endParaRPr lang="en-GB"/>
          </a:p>
        </p:txBody>
      </p:sp>
    </p:spTree>
    <p:extLst>
      <p:ext uri="{BB962C8B-B14F-4D97-AF65-F5344CB8AC3E}">
        <p14:creationId xmlns:p14="http://schemas.microsoft.com/office/powerpoint/2010/main" val="1162805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59</a:t>
            </a:fld>
            <a:endParaRPr lang="en-GB"/>
          </a:p>
        </p:txBody>
      </p:sp>
    </p:spTree>
    <p:extLst>
      <p:ext uri="{BB962C8B-B14F-4D97-AF65-F5344CB8AC3E}">
        <p14:creationId xmlns:p14="http://schemas.microsoft.com/office/powerpoint/2010/main" val="3439671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The 77 Human Needs System</a:t>
            </a:r>
            <a:r>
              <a:rPr lang="en-US" dirty="0"/>
              <a:t> on </a:t>
            </a:r>
            <a:r>
              <a:rPr lang="en-US" dirty="0" err="1">
                <a:hlinkClick r:id="rId4"/>
              </a:rPr>
              <a:t>Unsplash</a:t>
            </a:r>
            <a:r>
              <a:rPr lang="en-US" dirty="0"/>
              <a:t> </a:t>
            </a:r>
          </a:p>
          <a:p>
            <a:r>
              <a:rPr lang="en-US" dirty="0"/>
              <a:t>Why should you even consider using dimensions</a:t>
            </a:r>
            <a:r>
              <a:rPr lang="en-GB" dirty="0"/>
              <a:t>?</a:t>
            </a:r>
          </a:p>
          <a:p>
            <a:endParaRPr lang="en-US" dirty="0"/>
          </a:p>
        </p:txBody>
      </p:sp>
      <p:sp>
        <p:nvSpPr>
          <p:cNvPr id="4" name="Slide Number Placeholder 3"/>
          <p:cNvSpPr>
            <a:spLocks noGrp="1"/>
          </p:cNvSpPr>
          <p:nvPr>
            <p:ph type="sldNum" sz="quarter" idx="5"/>
          </p:nvPr>
        </p:nvSpPr>
        <p:spPr/>
        <p:txBody>
          <a:bodyPr/>
          <a:lstStyle/>
          <a:p>
            <a:fld id="{C38FEE1C-4CD7-4863-86DB-213BA95F883F}" type="slidenum">
              <a:rPr lang="en-GB" smtClean="0"/>
              <a:t>67</a:t>
            </a:fld>
            <a:endParaRPr lang="en-GB"/>
          </a:p>
        </p:txBody>
      </p:sp>
    </p:spTree>
    <p:extLst>
      <p:ext uri="{BB962C8B-B14F-4D97-AF65-F5344CB8AC3E}">
        <p14:creationId xmlns:p14="http://schemas.microsoft.com/office/powerpoint/2010/main" val="234342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15458FE-FC41-43FD-A80B-6B07917B3391}" type="slidenum">
              <a:rPr lang="en-GB" smtClean="0"/>
              <a:t>70</a:t>
            </a:fld>
            <a:endParaRPr lang="en-GB"/>
          </a:p>
        </p:txBody>
      </p:sp>
    </p:spTree>
    <p:extLst>
      <p:ext uri="{BB962C8B-B14F-4D97-AF65-F5344CB8AC3E}">
        <p14:creationId xmlns:p14="http://schemas.microsoft.com/office/powerpoint/2010/main" val="2295438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43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was design to reflect how people think however the speed is an unintended benefit</a:t>
            </a:r>
          </a:p>
          <a:p>
            <a:pPr algn="l"/>
            <a:endParaRPr lang="en-GB"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But it is important to remember that speed is not the reason that star schemas were developed. They were developed first and foremost to map onto the way in which users think about information  </a:t>
            </a:r>
          </a:p>
          <a:p>
            <a:r>
              <a:rPr lang="en-US" sz="1800" b="0" i="0" u="none" strike="noStrike" baseline="0" dirty="0">
                <a:solidFill>
                  <a:srgbClr val="000000"/>
                </a:solidFill>
                <a:latin typeface="Calibri" panose="020F0502020204030204" pitchFamily="34" charset="0"/>
              </a:rPr>
              <a:t>The speed gain is much better thought of as a lucky side effect</a:t>
            </a:r>
            <a:endParaRPr lang="en-GB" dirty="0"/>
          </a:p>
          <a:p>
            <a:endParaRPr lang="en-GB" dirty="0"/>
          </a:p>
          <a:p>
            <a:r>
              <a:rPr lang="en-US" dirty="0"/>
              <a:t>Photo by </a:t>
            </a:r>
            <a:r>
              <a:rPr lang="en-US" dirty="0">
                <a:hlinkClick r:id="rId3"/>
              </a:rPr>
              <a:t>Jonathan Cosens Photography</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8</a:t>
            </a:fld>
            <a:endParaRPr lang="en-GB"/>
          </a:p>
        </p:txBody>
      </p:sp>
    </p:spTree>
    <p:extLst>
      <p:ext uri="{BB962C8B-B14F-4D97-AF65-F5344CB8AC3E}">
        <p14:creationId xmlns:p14="http://schemas.microsoft.com/office/powerpoint/2010/main" val="3952980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Jonas </a:t>
            </a:r>
            <a:r>
              <a:rPr lang="en-GB" dirty="0" err="1">
                <a:hlinkClick r:id="rId3"/>
              </a:rPr>
              <a:t>Kakaroto</a:t>
            </a:r>
            <a:r>
              <a:rPr lang="en-GB" dirty="0"/>
              <a:t> on </a:t>
            </a:r>
            <a:r>
              <a:rPr lang="en-GB" dirty="0" err="1">
                <a:hlinkClick r:id="rId4"/>
              </a:rPr>
              <a:t>Unsplash</a:t>
            </a:r>
            <a:r>
              <a:rPr lang="en-GB" dirty="0"/>
              <a:t> </a:t>
            </a:r>
          </a:p>
          <a:p>
            <a:r>
              <a:rPr lang="en-GB" dirty="0"/>
              <a:t>Photo by </a:t>
            </a:r>
            <a:r>
              <a:rPr lang="en-GB" dirty="0">
                <a:hlinkClick r:id="rId5"/>
              </a:rPr>
              <a:t>Michael Dam</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051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Jonas </a:t>
            </a:r>
            <a:r>
              <a:rPr lang="en-GB" dirty="0" err="1">
                <a:hlinkClick r:id="rId3"/>
              </a:rPr>
              <a:t>Kakaroto</a:t>
            </a:r>
            <a:r>
              <a:rPr lang="en-GB" dirty="0"/>
              <a:t> on </a:t>
            </a:r>
            <a:r>
              <a:rPr lang="en-GB" dirty="0" err="1">
                <a:hlinkClick r:id="rId4"/>
              </a:rPr>
              <a:t>Unsplash</a:t>
            </a:r>
            <a:r>
              <a:rPr lang="en-GB" dirty="0"/>
              <a:t> </a:t>
            </a:r>
          </a:p>
          <a:p>
            <a:r>
              <a:rPr lang="en-GB" dirty="0"/>
              <a:t>Photo by </a:t>
            </a:r>
            <a:r>
              <a:rPr lang="en-GB" dirty="0">
                <a:hlinkClick r:id="rId5"/>
              </a:rPr>
              <a:t>Michael Dam</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838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Jonas </a:t>
            </a:r>
            <a:r>
              <a:rPr lang="en-GB" dirty="0" err="1">
                <a:hlinkClick r:id="rId3"/>
              </a:rPr>
              <a:t>Kakaroto</a:t>
            </a:r>
            <a:r>
              <a:rPr lang="en-GB" dirty="0"/>
              <a:t> on </a:t>
            </a:r>
            <a:r>
              <a:rPr lang="en-GB" dirty="0" err="1">
                <a:hlinkClick r:id="rId4"/>
              </a:rPr>
              <a:t>Unsplash</a:t>
            </a:r>
            <a:r>
              <a:rPr lang="en-GB" dirty="0"/>
              <a:t> </a:t>
            </a:r>
          </a:p>
          <a:p>
            <a:r>
              <a:rPr lang="en-GB" dirty="0"/>
              <a:t>Photo by </a:t>
            </a:r>
            <a:r>
              <a:rPr lang="en-GB" dirty="0">
                <a:hlinkClick r:id="rId5"/>
              </a:rPr>
              <a:t>Michael Dam</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619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Nicolas </a:t>
            </a:r>
            <a:r>
              <a:rPr lang="en-GB" dirty="0" err="1">
                <a:hlinkClick r:id="rId3"/>
              </a:rPr>
              <a:t>Hoizey</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458FE-FC41-43FD-A80B-6B07917B339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13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report we created showing all the results</a:t>
            </a:r>
          </a:p>
        </p:txBody>
      </p:sp>
      <p:sp>
        <p:nvSpPr>
          <p:cNvPr id="4" name="Slide Number Placeholder 3"/>
          <p:cNvSpPr>
            <a:spLocks noGrp="1"/>
          </p:cNvSpPr>
          <p:nvPr>
            <p:ph type="sldNum" sz="quarter" idx="5"/>
          </p:nvPr>
        </p:nvSpPr>
        <p:spPr/>
        <p:txBody>
          <a:bodyPr/>
          <a:lstStyle/>
          <a:p>
            <a:fld id="{C38FEE1C-4CD7-4863-86DB-213BA95F883F}" type="slidenum">
              <a:rPr lang="en-GB" smtClean="0"/>
              <a:t>79</a:t>
            </a:fld>
            <a:endParaRPr lang="en-GB"/>
          </a:p>
        </p:txBody>
      </p:sp>
    </p:spTree>
    <p:extLst>
      <p:ext uri="{BB962C8B-B14F-4D97-AF65-F5344CB8AC3E}">
        <p14:creationId xmlns:p14="http://schemas.microsoft.com/office/powerpoint/2010/main" val="3696055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80</a:t>
            </a:fld>
            <a:endParaRPr lang="en-GB"/>
          </a:p>
        </p:txBody>
      </p:sp>
    </p:spTree>
    <p:extLst>
      <p:ext uri="{BB962C8B-B14F-4D97-AF65-F5344CB8AC3E}">
        <p14:creationId xmlns:p14="http://schemas.microsoft.com/office/powerpoint/2010/main" val="288730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1" dirty="0"/>
          </a:p>
          <a:p>
            <a:r>
              <a:rPr lang="en-US" b="1" dirty="0"/>
              <a:t>Flexibility:</a:t>
            </a:r>
            <a:r>
              <a:rPr lang="en-US" dirty="0"/>
              <a:t> Star schemas are very flexible. You can easily add new tables to the schema, or change the relationships between tables. This makes it easy to adapt the schema to changes in your business.</a:t>
            </a:r>
          </a:p>
          <a:p>
            <a:endParaRPr lang="en-US" dirty="0"/>
          </a:p>
          <a:p>
            <a:r>
              <a:rPr lang="en-US" dirty="0"/>
              <a:t>Photo by </a:t>
            </a:r>
            <a:r>
              <a:rPr lang="en-US" dirty="0">
                <a:hlinkClick r:id="rId3"/>
              </a:rPr>
              <a:t>Wesley Tingey</a:t>
            </a:r>
            <a:r>
              <a:rPr lang="en-US" dirty="0"/>
              <a:t> on </a:t>
            </a:r>
            <a:r>
              <a:rPr lang="en-US" dirty="0" err="1">
                <a:hlinkClick r:id="rId4"/>
              </a:rPr>
              <a:t>Unsplash</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9</a:t>
            </a:fld>
            <a:endParaRPr lang="en-GB"/>
          </a:p>
        </p:txBody>
      </p:sp>
    </p:spTree>
    <p:extLst>
      <p:ext uri="{BB962C8B-B14F-4D97-AF65-F5344CB8AC3E}">
        <p14:creationId xmlns:p14="http://schemas.microsoft.com/office/powerpoint/2010/main" val="3340370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Scalability:</a:t>
            </a:r>
            <a:r>
              <a:rPr lang="en-US" dirty="0"/>
              <a:t> Star schemas are scalable. As your data grows, you can simply add more tables to the schema. This allows you to store and analyze large amounts of data without affecting the performance of your reports.</a:t>
            </a:r>
          </a:p>
          <a:p>
            <a:endParaRPr lang="en-US" dirty="0"/>
          </a:p>
          <a:p>
            <a:r>
              <a:rPr lang="en-US" b="0" i="0" dirty="0">
                <a:solidFill>
                  <a:srgbClr val="000000"/>
                </a:solidFill>
                <a:effectLst/>
                <a:latin typeface="PlusJakartaSans"/>
              </a:rPr>
              <a:t>Photo by </a:t>
            </a:r>
            <a:r>
              <a:rPr lang="en-US" b="0" i="0" dirty="0" err="1">
                <a:solidFill>
                  <a:srgbClr val="000000"/>
                </a:solidFill>
                <a:effectLst/>
                <a:latin typeface="PlusJakartaSans"/>
              </a:rPr>
              <a:t>Akil</a:t>
            </a:r>
            <a:r>
              <a:rPr lang="en-US" b="0" i="0" dirty="0">
                <a:solidFill>
                  <a:srgbClr val="000000"/>
                </a:solidFill>
                <a:effectLst/>
                <a:latin typeface="PlusJakartaSans"/>
              </a:rPr>
              <a:t> Mazumder: https://www.pexels.com/photo/person-holding-a-green-plant-1072824/</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10</a:t>
            </a:fld>
            <a:endParaRPr lang="en-GB"/>
          </a:p>
        </p:txBody>
      </p:sp>
    </p:spTree>
    <p:extLst>
      <p:ext uri="{BB962C8B-B14F-4D97-AF65-F5344CB8AC3E}">
        <p14:creationId xmlns:p14="http://schemas.microsoft.com/office/powerpoint/2010/main" val="1518038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Simplicity:</a:t>
            </a:r>
            <a:r>
              <a:rPr lang="en-US" sz="1200" dirty="0"/>
              <a:t> Star schemas are simple to understand. The fact table contains the measures (numeric data), and the dimension tables contain the descriptive attributes (text data). This makes it easy to understand the data in the schema and to create reports.</a:t>
            </a:r>
          </a:p>
          <a:p>
            <a:r>
              <a:rPr lang="pt-BR" sz="1600" b="0" i="0" dirty="0">
                <a:solidFill>
                  <a:srgbClr val="000000"/>
                </a:solidFill>
                <a:effectLst/>
                <a:latin typeface="PlusJakartaSans"/>
              </a:rPr>
              <a:t>Photo by Vlado Paunovic: https://www.pexels.com/photo/window-on-a-wall-3028961/</a:t>
            </a:r>
            <a:endParaRPr lang="en-GB" sz="1200" dirty="0"/>
          </a:p>
          <a:p>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11</a:t>
            </a:fld>
            <a:endParaRPr lang="en-GB"/>
          </a:p>
        </p:txBody>
      </p:sp>
    </p:spTree>
    <p:extLst>
      <p:ext uri="{BB962C8B-B14F-4D97-AF65-F5344CB8AC3E}">
        <p14:creationId xmlns:p14="http://schemas.microsoft.com/office/powerpoint/2010/main" val="1138651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Ease of development:</a:t>
            </a:r>
            <a:r>
              <a:rPr lang="en-US" dirty="0"/>
              <a:t> Star schemas are easy to develop because they are a well-known and well-understood data model. There are many resources available to help you develop a star schema, including books, articles, and online courses.</a:t>
            </a:r>
          </a:p>
          <a:p>
            <a:endParaRPr lang="en-US" dirty="0"/>
          </a:p>
          <a:p>
            <a:r>
              <a:rPr lang="en-US" dirty="0"/>
              <a:t>Photo by </a:t>
            </a:r>
            <a:r>
              <a:rPr lang="en-US" dirty="0" err="1">
                <a:hlinkClick r:id="rId3"/>
              </a:rPr>
              <a:t>Iñaki</a:t>
            </a:r>
            <a:r>
              <a:rPr lang="en-US" dirty="0">
                <a:hlinkClick r:id="rId3"/>
              </a:rPr>
              <a:t> del </a:t>
            </a:r>
            <a:r>
              <a:rPr lang="en-US" dirty="0" err="1">
                <a:hlinkClick r:id="rId3"/>
              </a:rPr>
              <a:t>Olmo</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12</a:t>
            </a:fld>
            <a:endParaRPr lang="en-GB"/>
          </a:p>
        </p:txBody>
      </p:sp>
    </p:spTree>
    <p:extLst>
      <p:ext uri="{BB962C8B-B14F-4D97-AF65-F5344CB8AC3E}">
        <p14:creationId xmlns:p14="http://schemas.microsoft.com/office/powerpoint/2010/main" val="3301284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Ease of maintenance:</a:t>
            </a:r>
            <a:r>
              <a:rPr lang="en-US" dirty="0"/>
              <a:t> Star schemas are easy to maintain because they are a simple data model. There are fewer tables and relationships to manage, which makes it easier to update the schema as your data changes.</a:t>
            </a:r>
            <a:r>
              <a:rPr lang="en-US" b="0" i="0" dirty="0">
                <a:solidFill>
                  <a:srgbClr val="000000"/>
                </a:solidFill>
                <a:effectLst/>
                <a:latin typeface="PlusJakartaSans"/>
              </a:rPr>
              <a:t> </a:t>
            </a:r>
          </a:p>
          <a:p>
            <a:r>
              <a:rPr lang="en-US" b="0" i="0" dirty="0">
                <a:solidFill>
                  <a:srgbClr val="000000"/>
                </a:solidFill>
                <a:effectLst/>
                <a:latin typeface="PlusJakartaSans"/>
              </a:rPr>
              <a:t>Photo by </a:t>
            </a:r>
            <a:r>
              <a:rPr lang="en-US" b="0" i="0" dirty="0" err="1">
                <a:solidFill>
                  <a:srgbClr val="000000"/>
                </a:solidFill>
                <a:effectLst/>
                <a:latin typeface="PlusJakartaSans"/>
              </a:rPr>
              <a:t>Chevanon</a:t>
            </a:r>
            <a:r>
              <a:rPr lang="en-US" b="0" i="0" dirty="0">
                <a:solidFill>
                  <a:srgbClr val="000000"/>
                </a:solidFill>
                <a:effectLst/>
                <a:latin typeface="PlusJakartaSans"/>
              </a:rPr>
              <a:t> Photography: https://www.pexels.com/photo/woman-wears-yellow-hard-hat-holding-vehicle-part-1108101/</a:t>
            </a:r>
            <a:endParaRPr lang="en-US" dirty="0"/>
          </a:p>
        </p:txBody>
      </p:sp>
      <p:sp>
        <p:nvSpPr>
          <p:cNvPr id="4" name="Slide Number Placeholder 3"/>
          <p:cNvSpPr>
            <a:spLocks noGrp="1"/>
          </p:cNvSpPr>
          <p:nvPr>
            <p:ph type="sldNum" sz="quarter" idx="5"/>
          </p:nvPr>
        </p:nvSpPr>
        <p:spPr/>
        <p:txBody>
          <a:bodyPr/>
          <a:lstStyle/>
          <a:p>
            <a:fld id="{C38FEE1C-4CD7-4863-86DB-213BA95F883F}" type="slidenum">
              <a:rPr lang="en-GB" smtClean="0"/>
              <a:t>13</a:t>
            </a:fld>
            <a:endParaRPr lang="en-GB"/>
          </a:p>
        </p:txBody>
      </p:sp>
    </p:spTree>
    <p:extLst>
      <p:ext uri="{BB962C8B-B14F-4D97-AF65-F5344CB8AC3E}">
        <p14:creationId xmlns:p14="http://schemas.microsoft.com/office/powerpoint/2010/main" val="378148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Ease of use:</a:t>
            </a:r>
            <a:r>
              <a:rPr lang="en-US" dirty="0"/>
              <a:t> Star schemas are easy to use because they are a natural fit for the way people think about data. The fact table contains the measures, which are the things that people are typically interested in. The dimension tables contain the descriptive attributes, which help people to understand the measures.</a:t>
            </a:r>
            <a:endParaRPr lang="en-GB" dirty="0"/>
          </a:p>
        </p:txBody>
      </p:sp>
      <p:sp>
        <p:nvSpPr>
          <p:cNvPr id="4" name="Slide Number Placeholder 3"/>
          <p:cNvSpPr>
            <a:spLocks noGrp="1"/>
          </p:cNvSpPr>
          <p:nvPr>
            <p:ph type="sldNum" sz="quarter" idx="5"/>
          </p:nvPr>
        </p:nvSpPr>
        <p:spPr/>
        <p:txBody>
          <a:bodyPr/>
          <a:lstStyle/>
          <a:p>
            <a:fld id="{C38FEE1C-4CD7-4863-86DB-213BA95F883F}" type="slidenum">
              <a:rPr lang="en-GB" smtClean="0"/>
              <a:t>14</a:t>
            </a:fld>
            <a:endParaRPr lang="en-GB"/>
          </a:p>
        </p:txBody>
      </p:sp>
    </p:spTree>
    <p:extLst>
      <p:ext uri="{BB962C8B-B14F-4D97-AF65-F5344CB8AC3E}">
        <p14:creationId xmlns:p14="http://schemas.microsoft.com/office/powerpoint/2010/main" val="311400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F3BC-0950-CAE3-783A-82611EC5D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37054D8-E73F-0F6D-603A-8A912E194B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DCA62D-1305-435A-7525-D127A574AD45}"/>
              </a:ext>
            </a:extLst>
          </p:cNvPr>
          <p:cNvSpPr>
            <a:spLocks noGrp="1"/>
          </p:cNvSpPr>
          <p:nvPr>
            <p:ph type="dt" sz="half" idx="10"/>
          </p:nvPr>
        </p:nvSpPr>
        <p:spPr/>
        <p:txBody>
          <a:bodyPr/>
          <a:lstStyle/>
          <a:p>
            <a:fld id="{B1AB8B64-8810-4156-940A-1B8D366BB7DD}" type="datetimeFigureOut">
              <a:rPr lang="en-GB" smtClean="0"/>
              <a:t>05/07/2023</a:t>
            </a:fld>
            <a:endParaRPr lang="en-GB"/>
          </a:p>
        </p:txBody>
      </p:sp>
      <p:sp>
        <p:nvSpPr>
          <p:cNvPr id="5" name="Footer Placeholder 4">
            <a:extLst>
              <a:ext uri="{FF2B5EF4-FFF2-40B4-BE49-F238E27FC236}">
                <a16:creationId xmlns:a16="http://schemas.microsoft.com/office/drawing/2014/main" id="{434DA25E-60E4-719F-2934-F59A449800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CDF48E-A778-07F4-A843-211DFECED54F}"/>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3875363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F204-1459-D176-BCFD-8A2B87EEB57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7D25E72-A21C-15D9-FE4E-333D70682E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E5D0F5-A56D-E16E-50FB-7C04887BE2F0}"/>
              </a:ext>
            </a:extLst>
          </p:cNvPr>
          <p:cNvSpPr>
            <a:spLocks noGrp="1"/>
          </p:cNvSpPr>
          <p:nvPr>
            <p:ph type="dt" sz="half" idx="10"/>
          </p:nvPr>
        </p:nvSpPr>
        <p:spPr/>
        <p:txBody>
          <a:bodyPr/>
          <a:lstStyle/>
          <a:p>
            <a:fld id="{B1AB8B64-8810-4156-940A-1B8D366BB7DD}" type="datetimeFigureOut">
              <a:rPr lang="en-GB" smtClean="0"/>
              <a:t>05/07/2023</a:t>
            </a:fld>
            <a:endParaRPr lang="en-GB"/>
          </a:p>
        </p:txBody>
      </p:sp>
      <p:sp>
        <p:nvSpPr>
          <p:cNvPr id="5" name="Footer Placeholder 4">
            <a:extLst>
              <a:ext uri="{FF2B5EF4-FFF2-40B4-BE49-F238E27FC236}">
                <a16:creationId xmlns:a16="http://schemas.microsoft.com/office/drawing/2014/main" id="{8333B03A-576F-8C3A-0149-C0D4CB65C2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3CC867-EFEA-54BC-EB20-E4C6D5B0B5E7}"/>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214337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2D3813-89C1-64AD-25A0-E4AEFA244E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A1E230-F567-F20F-2287-99C638E8B7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88A6EF-17E4-9F38-209A-BCD7FC8E803E}"/>
              </a:ext>
            </a:extLst>
          </p:cNvPr>
          <p:cNvSpPr>
            <a:spLocks noGrp="1"/>
          </p:cNvSpPr>
          <p:nvPr>
            <p:ph type="dt" sz="half" idx="10"/>
          </p:nvPr>
        </p:nvSpPr>
        <p:spPr/>
        <p:txBody>
          <a:bodyPr/>
          <a:lstStyle/>
          <a:p>
            <a:fld id="{B1AB8B64-8810-4156-940A-1B8D366BB7DD}" type="datetimeFigureOut">
              <a:rPr lang="en-GB" smtClean="0"/>
              <a:t>05/07/2023</a:t>
            </a:fld>
            <a:endParaRPr lang="en-GB"/>
          </a:p>
        </p:txBody>
      </p:sp>
      <p:sp>
        <p:nvSpPr>
          <p:cNvPr id="5" name="Footer Placeholder 4">
            <a:extLst>
              <a:ext uri="{FF2B5EF4-FFF2-40B4-BE49-F238E27FC236}">
                <a16:creationId xmlns:a16="http://schemas.microsoft.com/office/drawing/2014/main" id="{8F975479-9CF7-D8D0-A769-D7FD26B3A6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D93991-A99D-04A6-C70B-FDAAF9912F35}"/>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59670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D7F7-951D-CF46-33C4-BD58DCF7F7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AEB4BCD-D583-52A4-6FBD-5EB7C39EAF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367429-E084-1F0B-9EEA-6D58A88B6F1F}"/>
              </a:ext>
            </a:extLst>
          </p:cNvPr>
          <p:cNvSpPr>
            <a:spLocks noGrp="1"/>
          </p:cNvSpPr>
          <p:nvPr>
            <p:ph type="dt" sz="half" idx="10"/>
          </p:nvPr>
        </p:nvSpPr>
        <p:spPr/>
        <p:txBody>
          <a:bodyPr/>
          <a:lstStyle/>
          <a:p>
            <a:fld id="{B1AB8B64-8810-4156-940A-1B8D366BB7DD}" type="datetimeFigureOut">
              <a:rPr lang="en-GB" smtClean="0"/>
              <a:t>05/07/2023</a:t>
            </a:fld>
            <a:endParaRPr lang="en-GB"/>
          </a:p>
        </p:txBody>
      </p:sp>
      <p:sp>
        <p:nvSpPr>
          <p:cNvPr id="5" name="Footer Placeholder 4">
            <a:extLst>
              <a:ext uri="{FF2B5EF4-FFF2-40B4-BE49-F238E27FC236}">
                <a16:creationId xmlns:a16="http://schemas.microsoft.com/office/drawing/2014/main" id="{784C1D81-8A84-D538-827F-B939AA4D80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8C3BDA-F69F-3C7E-EAAD-BFC7ECE03278}"/>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392603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EDB7-D6C3-74D6-9ADC-8A787F9BD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EFFD06B-6A59-0E31-8F59-58F5487CCD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39FC81-D9FD-15B6-E07D-5D04FC987A7A}"/>
              </a:ext>
            </a:extLst>
          </p:cNvPr>
          <p:cNvSpPr>
            <a:spLocks noGrp="1"/>
          </p:cNvSpPr>
          <p:nvPr>
            <p:ph type="dt" sz="half" idx="10"/>
          </p:nvPr>
        </p:nvSpPr>
        <p:spPr/>
        <p:txBody>
          <a:bodyPr/>
          <a:lstStyle/>
          <a:p>
            <a:fld id="{B1AB8B64-8810-4156-940A-1B8D366BB7DD}" type="datetimeFigureOut">
              <a:rPr lang="en-GB" smtClean="0"/>
              <a:t>05/07/2023</a:t>
            </a:fld>
            <a:endParaRPr lang="en-GB"/>
          </a:p>
        </p:txBody>
      </p:sp>
      <p:sp>
        <p:nvSpPr>
          <p:cNvPr id="5" name="Footer Placeholder 4">
            <a:extLst>
              <a:ext uri="{FF2B5EF4-FFF2-40B4-BE49-F238E27FC236}">
                <a16:creationId xmlns:a16="http://schemas.microsoft.com/office/drawing/2014/main" id="{7FF18E1D-A132-DF85-1E60-8FB10AFCA3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EB4F1-D4D4-2845-0E4F-329EE81A3F18}"/>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2536116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4864-2595-C5E2-448E-FB8FABB8BB7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2EDDC10-A458-5BE0-4288-7E911718BC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609830F-5730-337C-9C14-4D373716B5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91855E-B266-2197-14F1-AA500FE9AA06}"/>
              </a:ext>
            </a:extLst>
          </p:cNvPr>
          <p:cNvSpPr>
            <a:spLocks noGrp="1"/>
          </p:cNvSpPr>
          <p:nvPr>
            <p:ph type="dt" sz="half" idx="10"/>
          </p:nvPr>
        </p:nvSpPr>
        <p:spPr/>
        <p:txBody>
          <a:bodyPr/>
          <a:lstStyle/>
          <a:p>
            <a:fld id="{B1AB8B64-8810-4156-940A-1B8D366BB7DD}" type="datetimeFigureOut">
              <a:rPr lang="en-GB" smtClean="0"/>
              <a:t>05/07/2023</a:t>
            </a:fld>
            <a:endParaRPr lang="en-GB"/>
          </a:p>
        </p:txBody>
      </p:sp>
      <p:sp>
        <p:nvSpPr>
          <p:cNvPr id="6" name="Footer Placeholder 5">
            <a:extLst>
              <a:ext uri="{FF2B5EF4-FFF2-40B4-BE49-F238E27FC236}">
                <a16:creationId xmlns:a16="http://schemas.microsoft.com/office/drawing/2014/main" id="{9782491B-E5ED-0424-ADE5-35350E28E9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6DFE6E-43E2-A94B-53A9-5F46DE159B69}"/>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1982075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08D7-E1FA-4747-CFFB-0226B6F257C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01CF780-7C52-1555-F360-1CC4C41FE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C78BD-5756-BF66-E375-71958F7514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F0E8B79-8153-2461-B4BB-EB779B4D40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3A1BD6-FA7F-CD26-2D43-06B7FBF323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01E2A03-9C69-45A0-01F1-8C25B6243A6D}"/>
              </a:ext>
            </a:extLst>
          </p:cNvPr>
          <p:cNvSpPr>
            <a:spLocks noGrp="1"/>
          </p:cNvSpPr>
          <p:nvPr>
            <p:ph type="dt" sz="half" idx="10"/>
          </p:nvPr>
        </p:nvSpPr>
        <p:spPr/>
        <p:txBody>
          <a:bodyPr/>
          <a:lstStyle/>
          <a:p>
            <a:fld id="{B1AB8B64-8810-4156-940A-1B8D366BB7DD}" type="datetimeFigureOut">
              <a:rPr lang="en-GB" smtClean="0"/>
              <a:t>05/07/2023</a:t>
            </a:fld>
            <a:endParaRPr lang="en-GB"/>
          </a:p>
        </p:txBody>
      </p:sp>
      <p:sp>
        <p:nvSpPr>
          <p:cNvPr id="8" name="Footer Placeholder 7">
            <a:extLst>
              <a:ext uri="{FF2B5EF4-FFF2-40B4-BE49-F238E27FC236}">
                <a16:creationId xmlns:a16="http://schemas.microsoft.com/office/drawing/2014/main" id="{9F26DE07-AAAD-2B4D-2F10-C0128837D9B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C9DB944-7096-AB1F-6D10-48A9919797FA}"/>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515319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A489-3841-0474-DC9A-916A8A3DE2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C9E3445-9054-12AC-0F52-872F10622E44}"/>
              </a:ext>
            </a:extLst>
          </p:cNvPr>
          <p:cNvSpPr>
            <a:spLocks noGrp="1"/>
          </p:cNvSpPr>
          <p:nvPr>
            <p:ph type="dt" sz="half" idx="10"/>
          </p:nvPr>
        </p:nvSpPr>
        <p:spPr/>
        <p:txBody>
          <a:bodyPr/>
          <a:lstStyle/>
          <a:p>
            <a:fld id="{B1AB8B64-8810-4156-940A-1B8D366BB7DD}" type="datetimeFigureOut">
              <a:rPr lang="en-GB" smtClean="0"/>
              <a:t>05/07/2023</a:t>
            </a:fld>
            <a:endParaRPr lang="en-GB"/>
          </a:p>
        </p:txBody>
      </p:sp>
      <p:sp>
        <p:nvSpPr>
          <p:cNvPr id="4" name="Footer Placeholder 3">
            <a:extLst>
              <a:ext uri="{FF2B5EF4-FFF2-40B4-BE49-F238E27FC236}">
                <a16:creationId xmlns:a16="http://schemas.microsoft.com/office/drawing/2014/main" id="{3912D003-A92A-F73E-A330-6A74298CC77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5813C1-C3F9-44CF-D472-205AEC14A2BD}"/>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1464769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D5C8C7-5075-B822-76B9-116793ABCF54}"/>
              </a:ext>
            </a:extLst>
          </p:cNvPr>
          <p:cNvSpPr>
            <a:spLocks noGrp="1"/>
          </p:cNvSpPr>
          <p:nvPr>
            <p:ph type="dt" sz="half" idx="10"/>
          </p:nvPr>
        </p:nvSpPr>
        <p:spPr/>
        <p:txBody>
          <a:bodyPr/>
          <a:lstStyle/>
          <a:p>
            <a:fld id="{B1AB8B64-8810-4156-940A-1B8D366BB7DD}" type="datetimeFigureOut">
              <a:rPr lang="en-GB" smtClean="0"/>
              <a:t>05/07/2023</a:t>
            </a:fld>
            <a:endParaRPr lang="en-GB"/>
          </a:p>
        </p:txBody>
      </p:sp>
      <p:sp>
        <p:nvSpPr>
          <p:cNvPr id="3" name="Footer Placeholder 2">
            <a:extLst>
              <a:ext uri="{FF2B5EF4-FFF2-40B4-BE49-F238E27FC236}">
                <a16:creationId xmlns:a16="http://schemas.microsoft.com/office/drawing/2014/main" id="{9C71ADC6-F969-21E9-0F3A-630D9F4F78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F65D8DF-8767-B6DA-3D5D-4C4CC19D86E1}"/>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282554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E58E5-85C9-29AC-5D1F-EE6E62E838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E007B06-4F61-0B58-8F86-B7FA39A22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664CCD8-2302-7AF4-30C4-37FE24BD6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3289C7-92E8-8862-370E-B7A3DCAEF537}"/>
              </a:ext>
            </a:extLst>
          </p:cNvPr>
          <p:cNvSpPr>
            <a:spLocks noGrp="1"/>
          </p:cNvSpPr>
          <p:nvPr>
            <p:ph type="dt" sz="half" idx="10"/>
          </p:nvPr>
        </p:nvSpPr>
        <p:spPr/>
        <p:txBody>
          <a:bodyPr/>
          <a:lstStyle/>
          <a:p>
            <a:fld id="{B1AB8B64-8810-4156-940A-1B8D366BB7DD}" type="datetimeFigureOut">
              <a:rPr lang="en-GB" smtClean="0"/>
              <a:t>05/07/2023</a:t>
            </a:fld>
            <a:endParaRPr lang="en-GB"/>
          </a:p>
        </p:txBody>
      </p:sp>
      <p:sp>
        <p:nvSpPr>
          <p:cNvPr id="6" name="Footer Placeholder 5">
            <a:extLst>
              <a:ext uri="{FF2B5EF4-FFF2-40B4-BE49-F238E27FC236}">
                <a16:creationId xmlns:a16="http://schemas.microsoft.com/office/drawing/2014/main" id="{8ED8C85E-6F03-892D-31AC-71247D78D3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B3C3C1-DAF4-9825-9428-9D88A5FAEF7A}"/>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3810256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BF07-AD5F-6776-FE82-89348DA34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BD83FFD-CBC1-352C-7233-C91C6AD495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1E2578B-FF15-716A-84F6-A1E898FF2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3282-2685-61BE-6A7A-CCF6344522DA}"/>
              </a:ext>
            </a:extLst>
          </p:cNvPr>
          <p:cNvSpPr>
            <a:spLocks noGrp="1"/>
          </p:cNvSpPr>
          <p:nvPr>
            <p:ph type="dt" sz="half" idx="10"/>
          </p:nvPr>
        </p:nvSpPr>
        <p:spPr/>
        <p:txBody>
          <a:bodyPr/>
          <a:lstStyle/>
          <a:p>
            <a:fld id="{B1AB8B64-8810-4156-940A-1B8D366BB7DD}" type="datetimeFigureOut">
              <a:rPr lang="en-GB" smtClean="0"/>
              <a:t>05/07/2023</a:t>
            </a:fld>
            <a:endParaRPr lang="en-GB"/>
          </a:p>
        </p:txBody>
      </p:sp>
      <p:sp>
        <p:nvSpPr>
          <p:cNvPr id="6" name="Footer Placeholder 5">
            <a:extLst>
              <a:ext uri="{FF2B5EF4-FFF2-40B4-BE49-F238E27FC236}">
                <a16:creationId xmlns:a16="http://schemas.microsoft.com/office/drawing/2014/main" id="{F0954AEC-4C39-CE73-3103-F6D320A0301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4ED33D-5EF9-72C4-914F-6F5D612E4743}"/>
              </a:ext>
            </a:extLst>
          </p:cNvPr>
          <p:cNvSpPr>
            <a:spLocks noGrp="1"/>
          </p:cNvSpPr>
          <p:nvPr>
            <p:ph type="sldNum" sz="quarter" idx="12"/>
          </p:nvPr>
        </p:nvSpPr>
        <p:spPr/>
        <p:txBody>
          <a:bodyPr/>
          <a:lstStyle/>
          <a:p>
            <a:fld id="{E655E2AF-22F2-4F47-BE3E-9F855F3FC99F}" type="slidenum">
              <a:rPr lang="en-GB" smtClean="0"/>
              <a:t>‹#›</a:t>
            </a:fld>
            <a:endParaRPr lang="en-GB"/>
          </a:p>
        </p:txBody>
      </p:sp>
    </p:spTree>
    <p:extLst>
      <p:ext uri="{BB962C8B-B14F-4D97-AF65-F5344CB8AC3E}">
        <p14:creationId xmlns:p14="http://schemas.microsoft.com/office/powerpoint/2010/main" val="16418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F50ED8-2151-965B-F4DB-DE61FD52B4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7CA471-9940-F42A-67D0-AABAFBF10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E9B17E-C73C-E3C7-CBB1-5CB011E8C0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B8B64-8810-4156-940A-1B8D366BB7DD}" type="datetimeFigureOut">
              <a:rPr lang="en-GB" smtClean="0"/>
              <a:t>05/07/2023</a:t>
            </a:fld>
            <a:endParaRPr lang="en-GB"/>
          </a:p>
        </p:txBody>
      </p:sp>
      <p:sp>
        <p:nvSpPr>
          <p:cNvPr id="5" name="Footer Placeholder 4">
            <a:extLst>
              <a:ext uri="{FF2B5EF4-FFF2-40B4-BE49-F238E27FC236}">
                <a16:creationId xmlns:a16="http://schemas.microsoft.com/office/drawing/2014/main" id="{D8C5AD69-0539-8F64-6B6E-B8296AE71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B8BE00D-60E1-1040-DF21-4AC839E34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55E2AF-22F2-4F47-BE3E-9F855F3FC99F}" type="slidenum">
              <a:rPr lang="en-GB" smtClean="0"/>
              <a:t>‹#›</a:t>
            </a:fld>
            <a:endParaRPr lang="en-GB"/>
          </a:p>
        </p:txBody>
      </p:sp>
    </p:spTree>
    <p:extLst>
      <p:ext uri="{BB962C8B-B14F-4D97-AF65-F5344CB8AC3E}">
        <p14:creationId xmlns:p14="http://schemas.microsoft.com/office/powerpoint/2010/main" val="1437494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empresamastecnologia.blogspot.com/2012/05/inteligencia-de-negocios-parte-iii.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pixnio.com/interiors-and-exteriors-design/interior/steel-industry-warehouse-architecture-hall-metal" TargetMode="External"/><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xhere.com/en/photo/497768"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hyperlink" Target="https://dictionary.cambridge.org/dictionary/english/information" TargetMode="External"/><Relationship Id="rId3" Type="http://schemas.openxmlformats.org/officeDocument/2006/relationships/hyperlink" Target="https://dictionary.cambridge.org/dictionary/english/known" TargetMode="External"/><Relationship Id="rId7" Type="http://schemas.openxmlformats.org/officeDocument/2006/relationships/hyperlink" Target="https://dictionary.cambridge.org/dictionary/english/proof" TargetMode="External"/><Relationship Id="rId2" Type="http://schemas.openxmlformats.org/officeDocument/2006/relationships/image" Target="../media/image34.jpg"/><Relationship Id="rId1" Type="http://schemas.openxmlformats.org/officeDocument/2006/relationships/slideLayout" Target="../slideLayouts/slideLayout1.xml"/><Relationship Id="rId6" Type="http://schemas.openxmlformats.org/officeDocument/2006/relationships/hyperlink" Target="https://dictionary.cambridge.org/dictionary/english/especially" TargetMode="External"/><Relationship Id="rId5" Type="http://schemas.openxmlformats.org/officeDocument/2006/relationships/hyperlink" Target="https://dictionary.cambridge.org/dictionary/english/exist" TargetMode="External"/><Relationship Id="rId4" Type="http://schemas.openxmlformats.org/officeDocument/2006/relationships/hyperlink" Target="https://dictionary.cambridge.org/dictionary/english/happen"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Fact_(data_warehouse)" TargetMode="External"/><Relationship Id="rId7" Type="http://schemas.openxmlformats.org/officeDocument/2006/relationships/hyperlink" Target="https://en.wikipedia.org/wiki/Dimension_table" TargetMode="External"/><Relationship Id="rId2" Type="http://schemas.openxmlformats.org/officeDocument/2006/relationships/hyperlink" Target="https://en.wikipedia.org/wiki/Data_warehousing" TargetMode="External"/><Relationship Id="rId1" Type="http://schemas.openxmlformats.org/officeDocument/2006/relationships/slideLayout" Target="../slideLayouts/slideLayout1.xml"/><Relationship Id="rId6" Type="http://schemas.openxmlformats.org/officeDocument/2006/relationships/hyperlink" Target="https://en.wikipedia.org/wiki/Snowflake_schema" TargetMode="External"/><Relationship Id="rId5" Type="http://schemas.openxmlformats.org/officeDocument/2006/relationships/hyperlink" Target="https://en.wikipedia.org/wiki/Star_schema" TargetMode="External"/><Relationship Id="rId4" Type="http://schemas.openxmlformats.org/officeDocument/2006/relationships/hyperlink" Target="https://en.wikipedia.org/wiki/Business_proces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pxhere.com/en/photo/1155592" TargetMode="External"/><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pixabay.com/en/money-coins-currency-metal-old-93206/" TargetMode="External"/><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www.101planners.com/yearly-blank-calendar/" TargetMode="External"/><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sqlkover.com/techorama-slides-analyze-cosmos-db-data-with-synapse-link/"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Measure_(data_warehouse)" TargetMode="External"/><Relationship Id="rId2" Type="http://schemas.openxmlformats.org/officeDocument/2006/relationships/hyperlink" Target="https://en.wikipedia.org/wiki/Fact_(data_warehouse)"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publicdomainpictures.net/view-image.php?image=45736&amp;picture=mango-cut-open&amp;large=1" TargetMode="External"/><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sergiocaredda.eu/inspiration/books/book-review-start-with-why-by-simon-sinek"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C17D81-424B-86D6-09B5-51D8A59E3F59}"/>
              </a:ext>
            </a:extLst>
          </p:cNvPr>
          <p:cNvSpPr/>
          <p:nvPr/>
        </p:nvSpPr>
        <p:spPr>
          <a:xfrm>
            <a:off x="5306073" y="2967335"/>
            <a:ext cx="157985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OLTP</a:t>
            </a:r>
          </a:p>
        </p:txBody>
      </p:sp>
    </p:spTree>
    <p:extLst>
      <p:ext uri="{BB962C8B-B14F-4D97-AF65-F5344CB8AC3E}">
        <p14:creationId xmlns:p14="http://schemas.microsoft.com/office/powerpoint/2010/main" val="243556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hand holding a small plant&#10;&#10;Description automatically generated with low confidence">
            <a:extLst>
              <a:ext uri="{FF2B5EF4-FFF2-40B4-BE49-F238E27FC236}">
                <a16:creationId xmlns:a16="http://schemas.microsoft.com/office/drawing/2014/main" id="{CDF87904-E077-12E2-32E3-92A193527A2C}"/>
              </a:ext>
            </a:extLst>
          </p:cNvPr>
          <p:cNvPicPr>
            <a:picLocks noChangeAspect="1"/>
          </p:cNvPicPr>
          <p:nvPr/>
        </p:nvPicPr>
        <p:blipFill rotWithShape="1">
          <a:blip r:embed="rId3">
            <a:extLst>
              <a:ext uri="{28A0092B-C50C-407E-A947-70E740481C1C}">
                <a14:useLocalDpi xmlns:a14="http://schemas.microsoft.com/office/drawing/2010/main" val="0"/>
              </a:ext>
            </a:extLst>
          </a:blip>
          <a:srcRect t="528" b="15202"/>
          <a:stretch/>
        </p:blipFill>
        <p:spPr>
          <a:xfrm>
            <a:off x="20" y="1282"/>
            <a:ext cx="12191980" cy="6856718"/>
          </a:xfrm>
          <a:prstGeom prst="rect">
            <a:avLst/>
          </a:prstGeom>
        </p:spPr>
      </p:pic>
      <p:sp>
        <p:nvSpPr>
          <p:cNvPr id="16"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5124DE-96E2-7A15-CA39-B9E8082C4148}"/>
              </a:ext>
            </a:extLst>
          </p:cNvPr>
          <p:cNvSpPr/>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0" cap="none" spc="0">
                <a:ln w="0"/>
                <a:solidFill>
                  <a:schemeClr val="tx1">
                    <a:lumMod val="85000"/>
                    <a:lumOff val="15000"/>
                  </a:schemeClr>
                </a:solidFill>
                <a:effectLst>
                  <a:outerShdw blurRad="38100" dist="25400" dir="5400000" algn="ctr" rotWithShape="0">
                    <a:srgbClr val="6E747A">
                      <a:alpha val="43000"/>
                    </a:srgbClr>
                  </a:outerShdw>
                </a:effectLst>
                <a:latin typeface="+mj-lt"/>
                <a:ea typeface="+mj-ea"/>
                <a:cs typeface="+mj-cs"/>
              </a:rPr>
              <a:t>Scalablity</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81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window on a pink wall&#10;&#10;Description automatically generated with low confidence">
            <a:extLst>
              <a:ext uri="{FF2B5EF4-FFF2-40B4-BE49-F238E27FC236}">
                <a16:creationId xmlns:a16="http://schemas.microsoft.com/office/drawing/2014/main" id="{99CC4D7D-F908-E0C4-A5FE-F81AABA1C08D}"/>
              </a:ext>
            </a:extLst>
          </p:cNvPr>
          <p:cNvPicPr>
            <a:picLocks noChangeAspect="1"/>
          </p:cNvPicPr>
          <p:nvPr/>
        </p:nvPicPr>
        <p:blipFill rotWithShape="1">
          <a:blip r:embed="rId3">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18"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0DD76B1-D002-008C-1363-2CA2DE281503}"/>
              </a:ext>
            </a:extLst>
          </p:cNvPr>
          <p:cNvSpPr/>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0" cap="none" spc="0">
                <a:ln w="0"/>
                <a:solidFill>
                  <a:schemeClr val="tx1">
                    <a:lumMod val="85000"/>
                    <a:lumOff val="15000"/>
                  </a:schemeClr>
                </a:solidFill>
                <a:effectLst>
                  <a:outerShdw blurRad="38100" dist="25400" dir="5400000" algn="ctr" rotWithShape="0">
                    <a:srgbClr val="6E747A">
                      <a:alpha val="43000"/>
                    </a:srgbClr>
                  </a:outerShdw>
                </a:effectLst>
                <a:latin typeface="+mj-lt"/>
                <a:ea typeface="+mj-ea"/>
                <a:cs typeface="+mj-cs"/>
              </a:rPr>
              <a:t>Simplicity </a:t>
            </a:r>
          </a:p>
        </p:txBody>
      </p:sp>
      <p:cxnSp>
        <p:nvCxnSpPr>
          <p:cNvPr id="19"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09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with low confidence">
            <a:extLst>
              <a:ext uri="{FF2B5EF4-FFF2-40B4-BE49-F238E27FC236}">
                <a16:creationId xmlns:a16="http://schemas.microsoft.com/office/drawing/2014/main" id="{87B8C0FB-7FB8-A1CD-65BE-C4F068B1FA80}"/>
              </a:ext>
            </a:extLst>
          </p:cNvPr>
          <p:cNvPicPr>
            <a:picLocks noChangeAspect="1"/>
          </p:cNvPicPr>
          <p:nvPr/>
        </p:nvPicPr>
        <p:blipFill rotWithShape="1">
          <a:blip r:embed="rId3">
            <a:extLst>
              <a:ext uri="{28A0092B-C50C-407E-A947-70E740481C1C}">
                <a14:useLocalDpi xmlns:a14="http://schemas.microsoft.com/office/drawing/2010/main" val="0"/>
              </a:ext>
            </a:extLst>
          </a:blip>
          <a:srcRect t="9352" b="6394"/>
          <a:stretch/>
        </p:blipFill>
        <p:spPr>
          <a:xfrm>
            <a:off x="20" y="1282"/>
            <a:ext cx="12191980" cy="6856718"/>
          </a:xfrm>
          <a:prstGeom prst="rect">
            <a:avLst/>
          </a:prstGeom>
        </p:spPr>
      </p:pic>
    </p:spTree>
    <p:extLst>
      <p:ext uri="{BB962C8B-B14F-4D97-AF65-F5344CB8AC3E}">
        <p14:creationId xmlns:p14="http://schemas.microsoft.com/office/powerpoint/2010/main" val="2172872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orking on a machine&#10;&#10;Description automatically generated with low confidence">
            <a:extLst>
              <a:ext uri="{FF2B5EF4-FFF2-40B4-BE49-F238E27FC236}">
                <a16:creationId xmlns:a16="http://schemas.microsoft.com/office/drawing/2014/main" id="{046CE801-8921-7A07-6D84-26297054F1C2}"/>
              </a:ext>
            </a:extLst>
          </p:cNvPr>
          <p:cNvPicPr>
            <a:picLocks noChangeAspect="1"/>
          </p:cNvPicPr>
          <p:nvPr/>
        </p:nvPicPr>
        <p:blipFill rotWithShape="1">
          <a:blip r:embed="rId3">
            <a:extLst>
              <a:ext uri="{28A0092B-C50C-407E-A947-70E740481C1C}">
                <a14:useLocalDpi xmlns:a14="http://schemas.microsoft.com/office/drawing/2010/main" val="0"/>
              </a:ext>
            </a:extLst>
          </a:blip>
          <a:srcRect t="2273" b="13473"/>
          <a:stretch/>
        </p:blipFill>
        <p:spPr>
          <a:xfrm>
            <a:off x="20" y="1282"/>
            <a:ext cx="12191980" cy="6856718"/>
          </a:xfrm>
          <a:prstGeom prst="rect">
            <a:avLst/>
          </a:prstGeom>
        </p:spPr>
      </p:pic>
    </p:spTree>
    <p:extLst>
      <p:ext uri="{BB962C8B-B14F-4D97-AF65-F5344CB8AC3E}">
        <p14:creationId xmlns:p14="http://schemas.microsoft.com/office/powerpoint/2010/main" val="105034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gadget, text, portable communications device, mobile phone&#10;&#10;Description automatically generated">
            <a:extLst>
              <a:ext uri="{FF2B5EF4-FFF2-40B4-BE49-F238E27FC236}">
                <a16:creationId xmlns:a16="http://schemas.microsoft.com/office/drawing/2014/main" id="{7AFDCE5E-52B9-7AFB-05EF-C594672BA04B}"/>
              </a:ext>
            </a:extLst>
          </p:cNvPr>
          <p:cNvPicPr>
            <a:picLocks noChangeAspect="1"/>
          </p:cNvPicPr>
          <p:nvPr/>
        </p:nvPicPr>
        <p:blipFill rotWithShape="1">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4285249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ic blue, diagram, screenshot, cobalt blue&#10;&#10;Description automatically generated">
            <a:extLst>
              <a:ext uri="{FF2B5EF4-FFF2-40B4-BE49-F238E27FC236}">
                <a16:creationId xmlns:a16="http://schemas.microsoft.com/office/drawing/2014/main" id="{A2EF1882-11CB-3A02-F7FB-091D083A27C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03936" y="1483280"/>
            <a:ext cx="5584127" cy="3891439"/>
          </a:xfrm>
          <a:prstGeom prst="rect">
            <a:avLst/>
          </a:prstGeom>
        </p:spPr>
      </p:pic>
      <p:sp>
        <p:nvSpPr>
          <p:cNvPr id="8" name="TextBox 7">
            <a:extLst>
              <a:ext uri="{FF2B5EF4-FFF2-40B4-BE49-F238E27FC236}">
                <a16:creationId xmlns:a16="http://schemas.microsoft.com/office/drawing/2014/main" id="{9798F929-9139-9EB0-A76C-5B1B35CF58AD}"/>
              </a:ext>
            </a:extLst>
          </p:cNvPr>
          <p:cNvSpPr txBox="1"/>
          <p:nvPr/>
        </p:nvSpPr>
        <p:spPr>
          <a:xfrm>
            <a:off x="3774136" y="675561"/>
            <a:ext cx="4643725" cy="461665"/>
          </a:xfrm>
          <a:prstGeom prst="rect">
            <a:avLst/>
          </a:prstGeom>
          <a:noFill/>
        </p:spPr>
        <p:txBody>
          <a:bodyPr wrap="square">
            <a:spAutoFit/>
          </a:bodyPr>
          <a:lstStyle/>
          <a:p>
            <a:r>
              <a:rPr lang="en-US" sz="2400" dirty="0"/>
              <a:t>OLAP (online analytical processing)</a:t>
            </a:r>
            <a:endParaRPr lang="en-GB" sz="2400" dirty="0"/>
          </a:p>
        </p:txBody>
      </p:sp>
    </p:spTree>
    <p:extLst>
      <p:ext uri="{BB962C8B-B14F-4D97-AF65-F5344CB8AC3E}">
        <p14:creationId xmlns:p14="http://schemas.microsoft.com/office/powerpoint/2010/main" val="21871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arge crowd of people with Bubblegum Alley in the background&#10;&#10;Description automatically generated">
            <a:extLst>
              <a:ext uri="{FF2B5EF4-FFF2-40B4-BE49-F238E27FC236}">
                <a16:creationId xmlns:a16="http://schemas.microsoft.com/office/drawing/2014/main" id="{F6F720B7-2DD3-3C0C-14AC-CADCBC2E4EFA}"/>
              </a:ext>
            </a:extLst>
          </p:cNvPr>
          <p:cNvPicPr>
            <a:picLocks noChangeAspect="1"/>
          </p:cNvPicPr>
          <p:nvPr/>
        </p:nvPicPr>
        <p:blipFill rotWithShape="1">
          <a:blip r:embed="rId3">
            <a:extLst>
              <a:ext uri="{28A0092B-C50C-407E-A947-70E740481C1C}">
                <a14:useLocalDpi xmlns:a14="http://schemas.microsoft.com/office/drawing/2010/main" val="0"/>
              </a:ext>
            </a:extLst>
          </a:blip>
          <a:srcRect t="3710" b="12036"/>
          <a:stretch/>
        </p:blipFill>
        <p:spPr>
          <a:xfrm>
            <a:off x="20" y="1282"/>
            <a:ext cx="12191980" cy="6856718"/>
          </a:xfrm>
          <a:prstGeom prst="rect">
            <a:avLst/>
          </a:prstGeom>
        </p:spPr>
      </p:pic>
    </p:spTree>
    <p:extLst>
      <p:ext uri="{BB962C8B-B14F-4D97-AF65-F5344CB8AC3E}">
        <p14:creationId xmlns:p14="http://schemas.microsoft.com/office/powerpoint/2010/main" val="63388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ggy bank with coins&#10;&#10;Description automatically generated with medium confidence">
            <a:extLst>
              <a:ext uri="{FF2B5EF4-FFF2-40B4-BE49-F238E27FC236}">
                <a16:creationId xmlns:a16="http://schemas.microsoft.com/office/drawing/2014/main" id="{E4F31487-DC93-DAFB-1F9F-8A9C2DA74F97}"/>
              </a:ext>
            </a:extLst>
          </p:cNvPr>
          <p:cNvPicPr>
            <a:picLocks noChangeAspect="1"/>
          </p:cNvPicPr>
          <p:nvPr/>
        </p:nvPicPr>
        <p:blipFill rotWithShape="1">
          <a:blip r:embed="rId3">
            <a:extLst>
              <a:ext uri="{28A0092B-C50C-407E-A947-70E740481C1C}">
                <a14:useLocalDpi xmlns:a14="http://schemas.microsoft.com/office/drawing/2010/main" val="0"/>
              </a:ext>
            </a:extLst>
          </a:blip>
          <a:srcRect t="8923" b="6823"/>
          <a:stretch/>
        </p:blipFill>
        <p:spPr>
          <a:xfrm>
            <a:off x="20" y="1282"/>
            <a:ext cx="12191980" cy="6856718"/>
          </a:xfrm>
          <a:prstGeom prst="rect">
            <a:avLst/>
          </a:prstGeom>
        </p:spPr>
      </p:pic>
    </p:spTree>
    <p:extLst>
      <p:ext uri="{BB962C8B-B14F-4D97-AF65-F5344CB8AC3E}">
        <p14:creationId xmlns:p14="http://schemas.microsoft.com/office/powerpoint/2010/main" val="2981421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running&#10;&#10;Description automatically generated with medium confidence">
            <a:extLst>
              <a:ext uri="{FF2B5EF4-FFF2-40B4-BE49-F238E27FC236}">
                <a16:creationId xmlns:a16="http://schemas.microsoft.com/office/drawing/2014/main" id="{EE45460A-5899-4D92-1A1C-74E1A914E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2384468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top of a car&#10;&#10;Description automatically generated with medium confidence">
            <a:extLst>
              <a:ext uri="{FF2B5EF4-FFF2-40B4-BE49-F238E27FC236}">
                <a16:creationId xmlns:a16="http://schemas.microsoft.com/office/drawing/2014/main" id="{95D0AADE-4C56-613A-09E3-D58378ED8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844350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3B48F2-C8FF-6CE5-5B32-8236C2CDA61D}"/>
              </a:ext>
            </a:extLst>
          </p:cNvPr>
          <p:cNvSpPr/>
          <p:nvPr/>
        </p:nvSpPr>
        <p:spPr>
          <a:xfrm>
            <a:off x="5249453" y="2967335"/>
            <a:ext cx="1693092"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OLAP</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533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759CB-1332-E577-EC67-3FF1DDE7CDF7}"/>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1462056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2B2778-7EB4-FD8B-3B5F-E0F80C74EA59}"/>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323395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C87632-2F52-3D81-5916-05C49FBDA557}"/>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711750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91F585-D8D5-EF3A-61F7-227C77A7873E}"/>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741491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C5684-7E6E-8EF3-13C4-43B8B8F41A8C}"/>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420319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F9C50-9F93-11BD-B38B-F3CDDB2A128D}"/>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591845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7CE28-5EA1-F793-015A-D9611A944BEB}"/>
              </a:ext>
            </a:extLst>
          </p:cNvPr>
          <p:cNvPicPr>
            <a:picLocks noChangeAspect="1"/>
          </p:cNvPicPr>
          <p:nvPr/>
        </p:nvPicPr>
        <p:blipFill>
          <a:blip r:embed="rId2"/>
          <a:stretch>
            <a:fillRect/>
          </a:stretch>
        </p:blipFill>
        <p:spPr>
          <a:xfrm>
            <a:off x="568076" y="0"/>
            <a:ext cx="11055848" cy="6858000"/>
          </a:xfrm>
          <a:prstGeom prst="rect">
            <a:avLst/>
          </a:prstGeom>
        </p:spPr>
      </p:pic>
    </p:spTree>
    <p:extLst>
      <p:ext uri="{BB962C8B-B14F-4D97-AF65-F5344CB8AC3E}">
        <p14:creationId xmlns:p14="http://schemas.microsoft.com/office/powerpoint/2010/main" val="2491202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omputer, office supplies, person&#10;&#10;Description automatically generated">
            <a:extLst>
              <a:ext uri="{FF2B5EF4-FFF2-40B4-BE49-F238E27FC236}">
                <a16:creationId xmlns:a16="http://schemas.microsoft.com/office/drawing/2014/main" id="{17D52357-9202-ADDB-8C74-8D7487BAF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79941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9C41D-BA66-5D13-4536-24CFED2EFD06}"/>
              </a:ext>
            </a:extLst>
          </p:cNvPr>
          <p:cNvPicPr>
            <a:picLocks noChangeAspect="1"/>
          </p:cNvPicPr>
          <p:nvPr/>
        </p:nvPicPr>
        <p:blipFill>
          <a:blip r:embed="rId2"/>
          <a:stretch>
            <a:fillRect/>
          </a:stretch>
        </p:blipFill>
        <p:spPr>
          <a:xfrm>
            <a:off x="1192413" y="0"/>
            <a:ext cx="9807174" cy="6858000"/>
          </a:xfrm>
          <a:prstGeom prst="rect">
            <a:avLst/>
          </a:prstGeom>
        </p:spPr>
      </p:pic>
    </p:spTree>
    <p:extLst>
      <p:ext uri="{BB962C8B-B14F-4D97-AF65-F5344CB8AC3E}">
        <p14:creationId xmlns:p14="http://schemas.microsoft.com/office/powerpoint/2010/main" val="2261671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08FEEB-1229-0F17-9860-6EAA99C13B7C}"/>
              </a:ext>
            </a:extLst>
          </p:cNvPr>
          <p:cNvPicPr>
            <a:picLocks noChangeAspect="1"/>
          </p:cNvPicPr>
          <p:nvPr/>
        </p:nvPicPr>
        <p:blipFill>
          <a:blip r:embed="rId3"/>
          <a:stretch>
            <a:fillRect/>
          </a:stretch>
        </p:blipFill>
        <p:spPr>
          <a:xfrm>
            <a:off x="725581" y="0"/>
            <a:ext cx="10740838" cy="6858000"/>
          </a:xfrm>
          <a:prstGeom prst="rect">
            <a:avLst/>
          </a:prstGeom>
        </p:spPr>
      </p:pic>
    </p:spTree>
    <p:extLst>
      <p:ext uri="{BB962C8B-B14F-4D97-AF65-F5344CB8AC3E}">
        <p14:creationId xmlns:p14="http://schemas.microsoft.com/office/powerpoint/2010/main" val="1748848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168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heep standing in a field&#10;&#10;Description automatically generated with low confidence">
            <a:extLst>
              <a:ext uri="{FF2B5EF4-FFF2-40B4-BE49-F238E27FC236}">
                <a16:creationId xmlns:a16="http://schemas.microsoft.com/office/drawing/2014/main" id="{65D95534-12CD-93B2-1053-E33A0239BB97}"/>
              </a:ext>
            </a:extLst>
          </p:cNvPr>
          <p:cNvPicPr>
            <a:picLocks noChangeAspect="1"/>
          </p:cNvPicPr>
          <p:nvPr/>
        </p:nvPicPr>
        <p:blipFill rotWithShape="1">
          <a:blip r:embed="rId3">
            <a:extLst>
              <a:ext uri="{28A0092B-C50C-407E-A947-70E740481C1C}">
                <a14:useLocalDpi xmlns:a14="http://schemas.microsoft.com/office/drawing/2010/main" val="0"/>
              </a:ext>
            </a:extLst>
          </a:blip>
          <a:srcRect t="15746"/>
          <a:stretch/>
        </p:blipFill>
        <p:spPr>
          <a:xfrm>
            <a:off x="20" y="0"/>
            <a:ext cx="12191980" cy="6856718"/>
          </a:xfrm>
          <a:prstGeom prst="rect">
            <a:avLst/>
          </a:prstGeom>
        </p:spPr>
      </p:pic>
      <p:sp>
        <p:nvSpPr>
          <p:cNvPr id="4" name="Rectangle 3">
            <a:extLst>
              <a:ext uri="{FF2B5EF4-FFF2-40B4-BE49-F238E27FC236}">
                <a16:creationId xmlns:a16="http://schemas.microsoft.com/office/drawing/2014/main" id="{7D35761B-9C00-7BDD-1CB7-B15E6540350F}"/>
              </a:ext>
            </a:extLst>
          </p:cNvPr>
          <p:cNvSpPr/>
          <p:nvPr/>
        </p:nvSpPr>
        <p:spPr>
          <a:xfrm>
            <a:off x="2451438" y="5453976"/>
            <a:ext cx="7460184" cy="923330"/>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25400" dir="5400000" algn="ctr" rotWithShape="0">
                    <a:srgbClr val="6E747A">
                      <a:alpha val="43000"/>
                    </a:srgbClr>
                  </a:outerShdw>
                </a:effectLst>
              </a:rPr>
              <a:t>Seen this pattern before ?</a:t>
            </a:r>
            <a:endParaRPr lang="en-US" sz="5400" b="0" cap="none" spc="0"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82961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BAEC17-4968-864D-91C7-837AEA71D60D}"/>
              </a:ext>
            </a:extLst>
          </p:cNvPr>
          <p:cNvPicPr>
            <a:picLocks noChangeAspect="1"/>
          </p:cNvPicPr>
          <p:nvPr/>
        </p:nvPicPr>
        <p:blipFill>
          <a:blip r:embed="rId2"/>
          <a:stretch>
            <a:fillRect/>
          </a:stretch>
        </p:blipFill>
        <p:spPr>
          <a:xfrm>
            <a:off x="0" y="335124"/>
            <a:ext cx="12192000" cy="6187752"/>
          </a:xfrm>
          <a:prstGeom prst="rect">
            <a:avLst/>
          </a:prstGeom>
        </p:spPr>
      </p:pic>
    </p:spTree>
    <p:extLst>
      <p:ext uri="{BB962C8B-B14F-4D97-AF65-F5344CB8AC3E}">
        <p14:creationId xmlns:p14="http://schemas.microsoft.com/office/powerpoint/2010/main" val="3667207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647BA47F-97E8-FFBC-7E72-77A1BE3749C3}"/>
              </a:ext>
            </a:extLst>
          </p:cNvPr>
          <p:cNvPicPr>
            <a:picLocks noChangeAspect="1"/>
          </p:cNvPicPr>
          <p:nvPr/>
        </p:nvPicPr>
        <p:blipFill rotWithShape="1">
          <a:blip r:embed="rId2"/>
          <a:srcRect b="11781"/>
          <a:stretch/>
        </p:blipFill>
        <p:spPr>
          <a:xfrm>
            <a:off x="20" y="1282"/>
            <a:ext cx="12191980" cy="6856718"/>
          </a:xfrm>
          <a:prstGeom prst="rect">
            <a:avLst/>
          </a:prstGeom>
        </p:spPr>
      </p:pic>
    </p:spTree>
    <p:extLst>
      <p:ext uri="{BB962C8B-B14F-4D97-AF65-F5344CB8AC3E}">
        <p14:creationId xmlns:p14="http://schemas.microsoft.com/office/powerpoint/2010/main" val="1435848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01EC93-606E-B498-FB42-ADA1918A7E77}"/>
              </a:ext>
            </a:extLst>
          </p:cNvPr>
          <p:cNvPicPr>
            <a:picLocks noChangeAspect="1"/>
          </p:cNvPicPr>
          <p:nvPr/>
        </p:nvPicPr>
        <p:blipFill>
          <a:blip r:embed="rId2"/>
          <a:stretch>
            <a:fillRect/>
          </a:stretch>
        </p:blipFill>
        <p:spPr>
          <a:xfrm>
            <a:off x="725581" y="0"/>
            <a:ext cx="10740838" cy="6858000"/>
          </a:xfrm>
          <a:prstGeom prst="rect">
            <a:avLst/>
          </a:prstGeom>
        </p:spPr>
      </p:pic>
    </p:spTree>
    <p:extLst>
      <p:ext uri="{BB962C8B-B14F-4D97-AF65-F5344CB8AC3E}">
        <p14:creationId xmlns:p14="http://schemas.microsoft.com/office/powerpoint/2010/main" val="2497973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1ED84-9E65-5746-749F-7B335DBD310B}"/>
              </a:ext>
            </a:extLst>
          </p:cNvPr>
          <p:cNvPicPr>
            <a:picLocks noChangeAspect="1"/>
          </p:cNvPicPr>
          <p:nvPr/>
        </p:nvPicPr>
        <p:blipFill>
          <a:blip r:embed="rId2"/>
          <a:stretch>
            <a:fillRect/>
          </a:stretch>
        </p:blipFill>
        <p:spPr>
          <a:xfrm>
            <a:off x="725581" y="0"/>
            <a:ext cx="10740838" cy="6858000"/>
          </a:xfrm>
          <a:prstGeom prst="rect">
            <a:avLst/>
          </a:prstGeom>
        </p:spPr>
      </p:pic>
    </p:spTree>
    <p:extLst>
      <p:ext uri="{BB962C8B-B14F-4D97-AF65-F5344CB8AC3E}">
        <p14:creationId xmlns:p14="http://schemas.microsoft.com/office/powerpoint/2010/main" val="753510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oDim">
            <a:hlinkClick r:id="" action="ppaction://media"/>
            <a:extLst>
              <a:ext uri="{FF2B5EF4-FFF2-40B4-BE49-F238E27FC236}">
                <a16:creationId xmlns:a16="http://schemas.microsoft.com/office/drawing/2014/main" id="{C04E2282-CA88-9DDA-2BA2-EC7B4D704B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5488" y="0"/>
            <a:ext cx="10739437" cy="6858000"/>
          </a:xfrm>
          <a:prstGeom prst="rect">
            <a:avLst/>
          </a:prstGeom>
        </p:spPr>
      </p:pic>
    </p:spTree>
    <p:extLst>
      <p:ext uri="{BB962C8B-B14F-4D97-AF65-F5344CB8AC3E}">
        <p14:creationId xmlns:p14="http://schemas.microsoft.com/office/powerpoint/2010/main" val="164300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ithDim">
            <a:hlinkClick r:id="" action="ppaction://media"/>
            <a:extLst>
              <a:ext uri="{FF2B5EF4-FFF2-40B4-BE49-F238E27FC236}">
                <a16:creationId xmlns:a16="http://schemas.microsoft.com/office/drawing/2014/main" id="{5514863B-1DE5-D68C-BB59-10995FD399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5488" y="0"/>
            <a:ext cx="10739437" cy="6858000"/>
          </a:xfrm>
          <a:prstGeom prst="rect">
            <a:avLst/>
          </a:prstGeom>
        </p:spPr>
      </p:pic>
    </p:spTree>
    <p:extLst>
      <p:ext uri="{BB962C8B-B14F-4D97-AF65-F5344CB8AC3E}">
        <p14:creationId xmlns:p14="http://schemas.microsoft.com/office/powerpoint/2010/main" val="120334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0802B-A99F-0441-7729-71B0EFD65A17}"/>
              </a:ext>
            </a:extLst>
          </p:cNvPr>
          <p:cNvPicPr>
            <a:picLocks noChangeAspect="1"/>
          </p:cNvPicPr>
          <p:nvPr/>
        </p:nvPicPr>
        <p:blipFill>
          <a:blip r:embed="rId3"/>
          <a:stretch>
            <a:fillRect/>
          </a:stretch>
        </p:blipFill>
        <p:spPr>
          <a:xfrm>
            <a:off x="725581" y="0"/>
            <a:ext cx="10740838" cy="6858000"/>
          </a:xfrm>
          <a:prstGeom prst="rect">
            <a:avLst/>
          </a:prstGeom>
        </p:spPr>
      </p:pic>
    </p:spTree>
    <p:extLst>
      <p:ext uri="{BB962C8B-B14F-4D97-AF65-F5344CB8AC3E}">
        <p14:creationId xmlns:p14="http://schemas.microsoft.com/office/powerpoint/2010/main" val="1170825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newspaper, black and white, paper&#10;&#10;Description automatically generated">
            <a:extLst>
              <a:ext uri="{FF2B5EF4-FFF2-40B4-BE49-F238E27FC236}">
                <a16:creationId xmlns:a16="http://schemas.microsoft.com/office/drawing/2014/main" id="{24CA41DE-4EE9-5FBA-D2E8-56065ADEC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65" y="0"/>
            <a:ext cx="10288470" cy="6858000"/>
          </a:xfrm>
          <a:prstGeom prst="rect">
            <a:avLst/>
          </a:prstGeom>
        </p:spPr>
      </p:pic>
    </p:spTree>
    <p:extLst>
      <p:ext uri="{BB962C8B-B14F-4D97-AF65-F5344CB8AC3E}">
        <p14:creationId xmlns:p14="http://schemas.microsoft.com/office/powerpoint/2010/main" val="2161703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building, beam, indoor, steel&#10;&#10;Description automatically generated">
            <a:extLst>
              <a:ext uri="{FF2B5EF4-FFF2-40B4-BE49-F238E27FC236}">
                <a16:creationId xmlns:a16="http://schemas.microsoft.com/office/drawing/2014/main" id="{2ACFAA91-440C-131D-B17D-8BB84608AB3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462"/>
          <a:stretch/>
        </p:blipFill>
        <p:spPr>
          <a:xfrm>
            <a:off x="20" y="10"/>
            <a:ext cx="12191980" cy="6857990"/>
          </a:xfrm>
          <a:prstGeom prst="rect">
            <a:avLst/>
          </a:prstGeom>
        </p:spPr>
      </p:pic>
      <p:sp>
        <p:nvSpPr>
          <p:cNvPr id="14"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4D806CD-5131-3E8B-271F-16BF838283A7}"/>
              </a:ext>
            </a:extLst>
          </p:cNvPr>
          <p:cNvSpPr/>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ln w="0"/>
                <a:solidFill>
                  <a:srgbClr val="0070C0"/>
                </a:solidFill>
                <a:effectLst>
                  <a:outerShdw blurRad="38100" dist="25400" dir="5400000" algn="ctr" rotWithShape="0">
                    <a:srgbClr val="6E747A">
                      <a:alpha val="43000"/>
                    </a:srgbClr>
                  </a:outerShdw>
                </a:effectLst>
                <a:latin typeface="+mj-lt"/>
                <a:ea typeface="+mj-ea"/>
                <a:cs typeface="+mj-cs"/>
              </a:rPr>
              <a:t>Simple </a:t>
            </a:r>
            <a:r>
              <a:rPr lang="en-US" sz="3600" b="0" cap="none" spc="0" dirty="0">
                <a:ln w="0"/>
                <a:solidFill>
                  <a:srgbClr val="0070C0"/>
                </a:solidFill>
                <a:effectLst>
                  <a:outerShdw blurRad="38100" dist="25400" dir="5400000" algn="ctr" rotWithShape="0">
                    <a:srgbClr val="6E747A">
                      <a:alpha val="43000"/>
                    </a:srgbClr>
                  </a:outerShdw>
                </a:effectLst>
                <a:latin typeface="+mj-lt"/>
                <a:ea typeface="+mj-ea"/>
                <a:cs typeface="+mj-cs"/>
              </a:rPr>
              <a:t>Data Warehouse</a:t>
            </a:r>
          </a:p>
        </p:txBody>
      </p:sp>
      <p:cxnSp>
        <p:nvCxnSpPr>
          <p:cNvPr id="15"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400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96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rt, graffiti&#10;&#10;Description automatically generated">
            <a:extLst>
              <a:ext uri="{FF2B5EF4-FFF2-40B4-BE49-F238E27FC236}">
                <a16:creationId xmlns:a16="http://schemas.microsoft.com/office/drawing/2014/main" id="{F13FF60B-CAF9-BA7D-23C6-19CAD67DAC2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08138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46CE59-2C81-FB6B-D41E-58FABCB4D4CC}"/>
              </a:ext>
            </a:extLst>
          </p:cNvPr>
          <p:cNvSpPr/>
          <p:nvPr/>
        </p:nvSpPr>
        <p:spPr>
          <a:xfrm>
            <a:off x="1394616" y="1613118"/>
            <a:ext cx="9402767" cy="3631763"/>
          </a:xfrm>
          <a:prstGeom prst="rect">
            <a:avLst/>
          </a:prstGeom>
          <a:noFill/>
        </p:spPr>
        <p:txBody>
          <a:bodyPr wrap="none" lIns="91440" tIns="45720" rIns="91440" bIns="45720">
            <a:spAutoFit/>
          </a:bodyPr>
          <a:lstStyle/>
          <a:p>
            <a:pPr algn="ctr"/>
            <a:r>
              <a:rPr lang="en-US" sz="11500" b="0" cap="none" spc="0" dirty="0">
                <a:ln w="0"/>
                <a:solidFill>
                  <a:schemeClr val="accent1"/>
                </a:solidFill>
                <a:effectLst>
                  <a:outerShdw blurRad="38100" dist="25400" dir="5400000" algn="ctr" rotWithShape="0">
                    <a:srgbClr val="6E747A">
                      <a:alpha val="43000"/>
                    </a:srgbClr>
                  </a:outerShdw>
                </a:effectLst>
              </a:rPr>
              <a:t>Fact tables.</a:t>
            </a:r>
          </a:p>
          <a:p>
            <a:pPr algn="ctr"/>
            <a:r>
              <a:rPr lang="en-US" sz="11500" dirty="0">
                <a:ln w="0"/>
                <a:solidFill>
                  <a:schemeClr val="accent1"/>
                </a:solidFill>
                <a:effectLst>
                  <a:outerShdw blurRad="38100" dist="25400" dir="5400000" algn="ctr" rotWithShape="0">
                    <a:srgbClr val="6E747A">
                      <a:alpha val="43000"/>
                    </a:srgbClr>
                  </a:outerShdw>
                </a:effectLst>
              </a:rPr>
              <a:t>What are they?</a:t>
            </a:r>
            <a:endParaRPr lang="en-US" sz="115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39418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873408-324E-4107-3DC9-270CB1071553}"/>
              </a:ext>
            </a:extLst>
          </p:cNvPr>
          <p:cNvSpPr txBox="1"/>
          <p:nvPr/>
        </p:nvSpPr>
        <p:spPr>
          <a:xfrm>
            <a:off x="5285394" y="5378036"/>
            <a:ext cx="3071456" cy="241926"/>
          </a:xfrm>
          <a:prstGeom prst="rect">
            <a:avLst/>
          </a:prstGeom>
          <a:noFill/>
        </p:spPr>
        <p:txBody>
          <a:bodyPr wrap="square">
            <a:spAutoFit/>
          </a:bodyPr>
          <a:lstStyle/>
          <a:p>
            <a:pPr defTabSz="740664">
              <a:spcAft>
                <a:spcPts val="600"/>
              </a:spcAft>
            </a:pPr>
            <a:r>
              <a:rPr lang="en-GB" sz="972" kern="1200">
                <a:solidFill>
                  <a:schemeClr val="tx1"/>
                </a:solidFill>
                <a:latin typeface="+mn-lt"/>
                <a:ea typeface="+mn-ea"/>
                <a:cs typeface="+mn-cs"/>
              </a:rPr>
              <a:t>https://dictionary.cambridge.org/dictionary/english/fact</a:t>
            </a:r>
            <a:endParaRPr lang="en-GB" sz="1200"/>
          </a:p>
        </p:txBody>
      </p:sp>
      <p:pic>
        <p:nvPicPr>
          <p:cNvPr id="6" name="Picture 5" descr="A picture containing text, newspaper, black and white, paper&#10;&#10;Description automatically generated">
            <a:extLst>
              <a:ext uri="{FF2B5EF4-FFF2-40B4-BE49-F238E27FC236}">
                <a16:creationId xmlns:a16="http://schemas.microsoft.com/office/drawing/2014/main" id="{EF95C428-ACFB-11F3-0FBB-7BE28B7A42C6}"/>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1917103" y="643467"/>
            <a:ext cx="8357793" cy="5571066"/>
          </a:xfrm>
          <a:prstGeom prst="rect">
            <a:avLst/>
          </a:prstGeom>
        </p:spPr>
      </p:pic>
      <p:sp>
        <p:nvSpPr>
          <p:cNvPr id="7" name="TextBox 6">
            <a:extLst>
              <a:ext uri="{FF2B5EF4-FFF2-40B4-BE49-F238E27FC236}">
                <a16:creationId xmlns:a16="http://schemas.microsoft.com/office/drawing/2014/main" id="{1A7CBF51-AF52-E465-6A32-C148E4AFD323}"/>
              </a:ext>
            </a:extLst>
          </p:cNvPr>
          <p:cNvSpPr txBox="1"/>
          <p:nvPr/>
        </p:nvSpPr>
        <p:spPr>
          <a:xfrm>
            <a:off x="2028371" y="1843950"/>
            <a:ext cx="8135257" cy="3170099"/>
          </a:xfrm>
          <a:prstGeom prst="rect">
            <a:avLst/>
          </a:prstGeom>
          <a:noFill/>
        </p:spPr>
        <p:txBody>
          <a:bodyPr wrap="square">
            <a:spAutoFit/>
          </a:bodyPr>
          <a:lstStyle/>
          <a:p>
            <a:r>
              <a:rPr lang="en-US" sz="7200" b="1" i="0" dirty="0">
                <a:solidFill>
                  <a:srgbClr val="1D2A57"/>
                </a:solidFill>
                <a:effectLst/>
              </a:rPr>
              <a:t>Fact - </a:t>
            </a:r>
          </a:p>
          <a:p>
            <a:r>
              <a:rPr lang="en-US" sz="3200" b="1" i="0" dirty="0">
                <a:solidFill>
                  <a:srgbClr val="1D2A57"/>
                </a:solidFill>
                <a:effectLst/>
              </a:rPr>
              <a:t>something that is </a:t>
            </a:r>
            <a:r>
              <a:rPr lang="en-US" sz="3200" b="1" i="0" u="none" strike="noStrike" dirty="0">
                <a:solidFill>
                  <a:srgbClr val="1D2A57"/>
                </a:solidFill>
                <a:effectLst/>
                <a:hlinkClick r:id="rId3" tooltip="known"/>
              </a:rPr>
              <a:t>known</a:t>
            </a:r>
            <a:r>
              <a:rPr lang="en-US" sz="3200" b="1" i="0" dirty="0">
                <a:solidFill>
                  <a:srgbClr val="1D2A57"/>
                </a:solidFill>
                <a:effectLst/>
              </a:rPr>
              <a:t> to have </a:t>
            </a:r>
            <a:r>
              <a:rPr lang="en-US" sz="3200" b="1" i="0" u="none" strike="noStrike" dirty="0">
                <a:solidFill>
                  <a:srgbClr val="1D2A57"/>
                </a:solidFill>
                <a:effectLst/>
                <a:hlinkClick r:id="rId4" tooltip="happened"/>
              </a:rPr>
              <a:t>happened</a:t>
            </a:r>
            <a:r>
              <a:rPr lang="en-US" sz="3200" b="1" i="0" dirty="0">
                <a:solidFill>
                  <a:srgbClr val="1D2A57"/>
                </a:solidFill>
                <a:effectLst/>
              </a:rPr>
              <a:t> or to </a:t>
            </a:r>
            <a:r>
              <a:rPr lang="en-US" sz="3200" b="1" i="0" u="none" strike="noStrike" dirty="0">
                <a:solidFill>
                  <a:srgbClr val="1D2A57"/>
                </a:solidFill>
                <a:effectLst/>
                <a:hlinkClick r:id="rId5" tooltip="exist"/>
              </a:rPr>
              <a:t>exist</a:t>
            </a:r>
            <a:r>
              <a:rPr lang="en-US" sz="3200" b="1" i="0" dirty="0">
                <a:solidFill>
                  <a:srgbClr val="1D2A57"/>
                </a:solidFill>
                <a:effectLst/>
              </a:rPr>
              <a:t>, </a:t>
            </a:r>
            <a:r>
              <a:rPr lang="en-US" sz="3200" b="1" i="0" u="none" strike="noStrike" dirty="0">
                <a:solidFill>
                  <a:srgbClr val="1D2A57"/>
                </a:solidFill>
                <a:effectLst/>
                <a:hlinkClick r:id="rId6" tooltip="especially"/>
              </a:rPr>
              <a:t>especially</a:t>
            </a:r>
            <a:r>
              <a:rPr lang="en-US" sz="3200" b="1" i="0" dirty="0">
                <a:solidFill>
                  <a:srgbClr val="1D2A57"/>
                </a:solidFill>
                <a:effectLst/>
              </a:rPr>
              <a:t> something for which </a:t>
            </a:r>
            <a:r>
              <a:rPr lang="en-US" sz="3200" b="1" i="0" u="none" strike="noStrike" dirty="0">
                <a:solidFill>
                  <a:srgbClr val="1D2A57"/>
                </a:solidFill>
                <a:effectLst/>
                <a:hlinkClick r:id="rId7" tooltip="proof"/>
              </a:rPr>
              <a:t>proof</a:t>
            </a:r>
            <a:r>
              <a:rPr lang="en-US" sz="3200" b="1" i="0" dirty="0">
                <a:solidFill>
                  <a:srgbClr val="1D2A57"/>
                </a:solidFill>
                <a:effectLst/>
              </a:rPr>
              <a:t> </a:t>
            </a:r>
            <a:r>
              <a:rPr lang="en-US" sz="3200" b="1" i="0" u="none" strike="noStrike" dirty="0">
                <a:solidFill>
                  <a:srgbClr val="1D2A57"/>
                </a:solidFill>
                <a:effectLst/>
                <a:hlinkClick r:id="rId5" tooltip="exists"/>
              </a:rPr>
              <a:t>exists</a:t>
            </a:r>
            <a:r>
              <a:rPr lang="en-US" sz="3200" b="1" i="0" dirty="0">
                <a:solidFill>
                  <a:srgbClr val="1D2A57"/>
                </a:solidFill>
                <a:effectLst/>
              </a:rPr>
              <a:t>, or about which there is </a:t>
            </a:r>
            <a:r>
              <a:rPr lang="en-US" sz="3200" b="1" i="0" u="none" strike="noStrike" dirty="0">
                <a:solidFill>
                  <a:srgbClr val="1D2A57"/>
                </a:solidFill>
                <a:effectLst/>
                <a:hlinkClick r:id="rId8" tooltip="information"/>
              </a:rPr>
              <a:t>information</a:t>
            </a:r>
            <a:r>
              <a:rPr lang="en-US" sz="3200" b="1" i="0" dirty="0">
                <a:solidFill>
                  <a:srgbClr val="1D2A57"/>
                </a:solidFill>
                <a:effectLst/>
              </a:rPr>
              <a:t>:</a:t>
            </a:r>
            <a:endParaRPr lang="en-GB" sz="3200" b="1" dirty="0"/>
          </a:p>
        </p:txBody>
      </p:sp>
    </p:spTree>
    <p:extLst>
      <p:ext uri="{BB962C8B-B14F-4D97-AF65-F5344CB8AC3E}">
        <p14:creationId xmlns:p14="http://schemas.microsoft.com/office/powerpoint/2010/main" val="4256469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89281-407F-23E2-CBAD-4298F6234A7A}"/>
              </a:ext>
            </a:extLst>
          </p:cNvPr>
          <p:cNvSpPr txBox="1"/>
          <p:nvPr/>
        </p:nvSpPr>
        <p:spPr>
          <a:xfrm>
            <a:off x="4709885" y="6451991"/>
            <a:ext cx="2772229" cy="276999"/>
          </a:xfrm>
          <a:prstGeom prst="rect">
            <a:avLst/>
          </a:prstGeom>
          <a:noFill/>
        </p:spPr>
        <p:txBody>
          <a:bodyPr wrap="square">
            <a:spAutoFit/>
          </a:bodyPr>
          <a:lstStyle/>
          <a:p>
            <a:r>
              <a:rPr lang="en-GB" sz="1200" dirty="0"/>
              <a:t>https://en.wikipedia.org/wiki/Fact_table</a:t>
            </a:r>
          </a:p>
        </p:txBody>
      </p:sp>
      <p:sp>
        <p:nvSpPr>
          <p:cNvPr id="5" name="TextBox 4">
            <a:extLst>
              <a:ext uri="{FF2B5EF4-FFF2-40B4-BE49-F238E27FC236}">
                <a16:creationId xmlns:a16="http://schemas.microsoft.com/office/drawing/2014/main" id="{71537CE8-78B1-55CD-4B5D-9C2951913F8D}"/>
              </a:ext>
            </a:extLst>
          </p:cNvPr>
          <p:cNvSpPr txBox="1"/>
          <p:nvPr/>
        </p:nvSpPr>
        <p:spPr>
          <a:xfrm>
            <a:off x="2184399" y="2151727"/>
            <a:ext cx="7823200" cy="2554545"/>
          </a:xfrm>
          <a:prstGeom prst="rect">
            <a:avLst/>
          </a:prstGeom>
          <a:noFill/>
        </p:spPr>
        <p:txBody>
          <a:bodyPr wrap="square">
            <a:spAutoFit/>
          </a:bodyPr>
          <a:lstStyle/>
          <a:p>
            <a:r>
              <a:rPr lang="en-US" sz="3200" b="0" i="0" dirty="0">
                <a:solidFill>
                  <a:srgbClr val="202122"/>
                </a:solidFill>
                <a:effectLst/>
              </a:rPr>
              <a:t>In </a:t>
            </a:r>
            <a:r>
              <a:rPr lang="en-US" sz="3200" b="0" i="0" u="none" strike="noStrike" dirty="0">
                <a:solidFill>
                  <a:srgbClr val="3366CC"/>
                </a:solidFill>
                <a:effectLst/>
                <a:hlinkClick r:id="rId2" tooltip="Data warehousing"/>
              </a:rPr>
              <a:t>data warehousing</a:t>
            </a:r>
            <a:r>
              <a:rPr lang="en-US" sz="3200" b="0" i="0" dirty="0">
                <a:solidFill>
                  <a:srgbClr val="202122"/>
                </a:solidFill>
                <a:effectLst/>
              </a:rPr>
              <a:t>, a </a:t>
            </a:r>
            <a:r>
              <a:rPr lang="en-US" sz="3200" b="1" i="0" dirty="0">
                <a:solidFill>
                  <a:srgbClr val="202122"/>
                </a:solidFill>
                <a:effectLst/>
              </a:rPr>
              <a:t>fact table</a:t>
            </a:r>
            <a:r>
              <a:rPr lang="en-US" sz="3200" b="0" i="0" dirty="0">
                <a:solidFill>
                  <a:srgbClr val="202122"/>
                </a:solidFill>
                <a:effectLst/>
              </a:rPr>
              <a:t> consists of the measurements, metrics or </a:t>
            </a:r>
            <a:r>
              <a:rPr lang="en-US" sz="3200" b="0" i="0" u="none" strike="noStrike" dirty="0">
                <a:solidFill>
                  <a:srgbClr val="3366CC"/>
                </a:solidFill>
                <a:effectLst/>
                <a:hlinkClick r:id="rId3" tooltip="Fact (data warehouse)"/>
              </a:rPr>
              <a:t>facts</a:t>
            </a:r>
            <a:r>
              <a:rPr lang="en-US" sz="3200" b="0" i="0" dirty="0">
                <a:solidFill>
                  <a:srgbClr val="202122"/>
                </a:solidFill>
                <a:effectLst/>
              </a:rPr>
              <a:t> of a </a:t>
            </a:r>
            <a:r>
              <a:rPr lang="en-US" sz="3200" b="0" i="0" u="none" strike="noStrike" dirty="0">
                <a:solidFill>
                  <a:srgbClr val="3366CC"/>
                </a:solidFill>
                <a:effectLst/>
                <a:hlinkClick r:id="rId4" tooltip="Business process"/>
              </a:rPr>
              <a:t>business process</a:t>
            </a:r>
            <a:r>
              <a:rPr lang="en-US" sz="3200" b="0" i="0" dirty="0">
                <a:solidFill>
                  <a:srgbClr val="202122"/>
                </a:solidFill>
                <a:effectLst/>
              </a:rPr>
              <a:t>. It is located at the center of a </a:t>
            </a:r>
            <a:r>
              <a:rPr lang="en-US" sz="3200" b="0" i="0" u="none" strike="noStrike" dirty="0">
                <a:solidFill>
                  <a:srgbClr val="3366CC"/>
                </a:solidFill>
                <a:effectLst/>
                <a:hlinkClick r:id="rId5" tooltip="Star schema"/>
              </a:rPr>
              <a:t>star schema</a:t>
            </a:r>
            <a:r>
              <a:rPr lang="en-US" sz="3200" b="0" i="0" dirty="0">
                <a:solidFill>
                  <a:srgbClr val="202122"/>
                </a:solidFill>
                <a:effectLst/>
              </a:rPr>
              <a:t> or a </a:t>
            </a:r>
            <a:r>
              <a:rPr lang="en-US" sz="3200" b="0" i="0" u="none" strike="noStrike" dirty="0">
                <a:solidFill>
                  <a:srgbClr val="3366CC"/>
                </a:solidFill>
                <a:effectLst/>
                <a:hlinkClick r:id="rId6" tooltip="Snowflake schema"/>
              </a:rPr>
              <a:t>snowflake schema</a:t>
            </a:r>
            <a:r>
              <a:rPr lang="en-US" sz="3200" b="0" i="0" dirty="0">
                <a:solidFill>
                  <a:srgbClr val="202122"/>
                </a:solidFill>
                <a:effectLst/>
              </a:rPr>
              <a:t> surrounded by </a:t>
            </a:r>
            <a:r>
              <a:rPr lang="en-US" sz="3200" b="0" i="0" u="none" strike="noStrike" dirty="0">
                <a:solidFill>
                  <a:srgbClr val="3366CC"/>
                </a:solidFill>
                <a:effectLst/>
                <a:hlinkClick r:id="rId7" tooltip="Dimension table"/>
              </a:rPr>
              <a:t>dimension tables</a:t>
            </a:r>
            <a:r>
              <a:rPr lang="en-US" sz="3200" b="0" i="0" dirty="0">
                <a:solidFill>
                  <a:srgbClr val="202122"/>
                </a:solidFill>
                <a:effectLst/>
              </a:rPr>
              <a:t>. </a:t>
            </a:r>
            <a:endParaRPr lang="en-GB" sz="3200" dirty="0"/>
          </a:p>
        </p:txBody>
      </p:sp>
    </p:spTree>
    <p:extLst>
      <p:ext uri="{BB962C8B-B14F-4D97-AF65-F5344CB8AC3E}">
        <p14:creationId xmlns:p14="http://schemas.microsoft.com/office/powerpoint/2010/main" val="523550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0E7E49-EFF9-EA6E-5FE3-E96EDF9EC70F}"/>
              </a:ext>
            </a:extLst>
          </p:cNvPr>
          <p:cNvSpPr txBox="1"/>
          <p:nvPr/>
        </p:nvSpPr>
        <p:spPr>
          <a:xfrm>
            <a:off x="217714" y="261648"/>
            <a:ext cx="11974286" cy="769441"/>
          </a:xfrm>
          <a:prstGeom prst="rect">
            <a:avLst/>
          </a:prstGeom>
          <a:noFill/>
        </p:spPr>
        <p:txBody>
          <a:bodyPr wrap="square">
            <a:spAutoFit/>
          </a:bodyPr>
          <a:lstStyle/>
          <a:p>
            <a:pPr algn="ctr"/>
            <a:r>
              <a:rPr lang="en-US" sz="4400" b="1" i="0" dirty="0">
                <a:solidFill>
                  <a:srgbClr val="1D2A57"/>
                </a:solidFill>
                <a:effectLst/>
              </a:rPr>
              <a:t>Fact tables contain answers to business questions.</a:t>
            </a:r>
            <a:endParaRPr lang="en-GB" sz="4400" dirty="0"/>
          </a:p>
        </p:txBody>
      </p:sp>
      <p:sp>
        <p:nvSpPr>
          <p:cNvPr id="6" name="TextBox 5">
            <a:extLst>
              <a:ext uri="{FF2B5EF4-FFF2-40B4-BE49-F238E27FC236}">
                <a16:creationId xmlns:a16="http://schemas.microsoft.com/office/drawing/2014/main" id="{2F007BFA-CEEE-5545-A875-4B6011599999}"/>
              </a:ext>
            </a:extLst>
          </p:cNvPr>
          <p:cNvSpPr txBox="1"/>
          <p:nvPr/>
        </p:nvSpPr>
        <p:spPr>
          <a:xfrm>
            <a:off x="867227" y="1459077"/>
            <a:ext cx="9906000" cy="1754326"/>
          </a:xfrm>
          <a:prstGeom prst="rect">
            <a:avLst/>
          </a:prstGeom>
          <a:noFill/>
        </p:spPr>
        <p:txBody>
          <a:bodyPr wrap="square">
            <a:spAutoFit/>
          </a:bodyPr>
          <a:lstStyle/>
          <a:p>
            <a:r>
              <a:rPr lang="en-US" sz="3600" b="1" i="0" dirty="0">
                <a:solidFill>
                  <a:srgbClr val="1D2A57"/>
                </a:solidFill>
                <a:effectLst/>
              </a:rPr>
              <a:t>How many widgets did we make in the last week?</a:t>
            </a:r>
          </a:p>
          <a:p>
            <a:r>
              <a:rPr lang="en-US" sz="3600" b="1" i="0" dirty="0">
                <a:solidFill>
                  <a:schemeClr val="bg1">
                    <a:lumMod val="75000"/>
                  </a:schemeClr>
                </a:solidFill>
                <a:effectLst/>
              </a:rPr>
              <a:t>How many widgets did we make in the </a:t>
            </a:r>
            <a:r>
              <a:rPr lang="en-US" sz="3600" b="1" i="0" dirty="0">
                <a:solidFill>
                  <a:srgbClr val="1D2A57"/>
                </a:solidFill>
                <a:effectLst/>
              </a:rPr>
              <a:t>last month?</a:t>
            </a:r>
          </a:p>
          <a:p>
            <a:r>
              <a:rPr lang="en-US" sz="3600" b="1" dirty="0">
                <a:solidFill>
                  <a:schemeClr val="bg1">
                    <a:lumMod val="75000"/>
                  </a:schemeClr>
                </a:solidFill>
              </a:rPr>
              <a:t>How many widgets did we make in the </a:t>
            </a:r>
            <a:r>
              <a:rPr lang="en-US" sz="3600" b="1" i="0" dirty="0">
                <a:solidFill>
                  <a:srgbClr val="1D2A57"/>
                </a:solidFill>
                <a:effectLst/>
              </a:rPr>
              <a:t>last year?</a:t>
            </a:r>
          </a:p>
        </p:txBody>
      </p:sp>
      <p:sp>
        <p:nvSpPr>
          <p:cNvPr id="7" name="TextBox 6">
            <a:extLst>
              <a:ext uri="{FF2B5EF4-FFF2-40B4-BE49-F238E27FC236}">
                <a16:creationId xmlns:a16="http://schemas.microsoft.com/office/drawing/2014/main" id="{A3E3DFFB-3AA3-0B1B-B4EC-CC6A84616700}"/>
              </a:ext>
            </a:extLst>
          </p:cNvPr>
          <p:cNvSpPr txBox="1"/>
          <p:nvPr/>
        </p:nvSpPr>
        <p:spPr>
          <a:xfrm>
            <a:off x="867227" y="3487057"/>
            <a:ext cx="10316029" cy="2862322"/>
          </a:xfrm>
          <a:prstGeom prst="rect">
            <a:avLst/>
          </a:prstGeom>
          <a:noFill/>
        </p:spPr>
        <p:txBody>
          <a:bodyPr wrap="square">
            <a:spAutoFit/>
          </a:bodyPr>
          <a:lstStyle/>
          <a:p>
            <a:r>
              <a:rPr lang="en-US" sz="3600" b="1" i="0" dirty="0">
                <a:solidFill>
                  <a:srgbClr val="1D2A57"/>
                </a:solidFill>
                <a:effectLst/>
              </a:rPr>
              <a:t>Who is our most profitable customer?</a:t>
            </a:r>
          </a:p>
          <a:p>
            <a:r>
              <a:rPr lang="en-US" sz="3600" b="1" dirty="0">
                <a:solidFill>
                  <a:srgbClr val="1D2A57"/>
                </a:solidFill>
              </a:rPr>
              <a:t>How many times has widget ZFG-876-1 failed in last 6 months?</a:t>
            </a:r>
          </a:p>
          <a:p>
            <a:r>
              <a:rPr lang="en-US" sz="3600" b="1" i="0" dirty="0">
                <a:solidFill>
                  <a:srgbClr val="1D2A57"/>
                </a:solidFill>
                <a:effectLst/>
              </a:rPr>
              <a:t>What is the pr</a:t>
            </a:r>
            <a:r>
              <a:rPr lang="en-US" sz="3600" b="1" dirty="0">
                <a:solidFill>
                  <a:srgbClr val="1D2A57"/>
                </a:solidFill>
              </a:rPr>
              <a:t>ofit margin on product Amazing Thingy?</a:t>
            </a:r>
            <a:endParaRPr lang="en-US" sz="3600" b="1" i="0" dirty="0">
              <a:solidFill>
                <a:srgbClr val="1D2A57"/>
              </a:solidFill>
              <a:effectLst/>
            </a:endParaRPr>
          </a:p>
        </p:txBody>
      </p:sp>
    </p:spTree>
    <p:extLst>
      <p:ext uri="{BB962C8B-B14F-4D97-AF65-F5344CB8AC3E}">
        <p14:creationId xmlns:p14="http://schemas.microsoft.com/office/powerpoint/2010/main" val="386410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33073F5-FEC3-8CFF-7C60-2AA232AAFFC5}"/>
              </a:ext>
            </a:extLst>
          </p:cNvPr>
          <p:cNvPicPr>
            <a:picLocks noChangeAspect="1"/>
          </p:cNvPicPr>
          <p:nvPr/>
        </p:nvPicPr>
        <p:blipFill rotWithShape="1">
          <a:blip r:embed="rId3"/>
          <a:srcRect t="14022" b="3576"/>
          <a:stretch/>
        </p:blipFill>
        <p:spPr>
          <a:xfrm>
            <a:off x="20" y="1282"/>
            <a:ext cx="12191980" cy="6856718"/>
          </a:xfrm>
          <a:prstGeom prst="rect">
            <a:avLst/>
          </a:prstGeom>
        </p:spPr>
      </p:pic>
    </p:spTree>
    <p:extLst>
      <p:ext uri="{BB962C8B-B14F-4D97-AF65-F5344CB8AC3E}">
        <p14:creationId xmlns:p14="http://schemas.microsoft.com/office/powerpoint/2010/main" val="1764534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9AA2CA-0987-B14E-A5CA-C4A79AE50255}"/>
              </a:ext>
            </a:extLst>
          </p:cNvPr>
          <p:cNvSpPr txBox="1"/>
          <p:nvPr/>
        </p:nvSpPr>
        <p:spPr>
          <a:xfrm>
            <a:off x="2667000" y="51192"/>
            <a:ext cx="6858000" cy="769441"/>
          </a:xfrm>
          <a:prstGeom prst="rect">
            <a:avLst/>
          </a:prstGeom>
          <a:noFill/>
        </p:spPr>
        <p:txBody>
          <a:bodyPr wrap="square">
            <a:spAutoFit/>
          </a:bodyPr>
          <a:lstStyle/>
          <a:p>
            <a:pPr algn="ctr"/>
            <a:r>
              <a:rPr lang="en-US" sz="4400" b="1" i="0" dirty="0">
                <a:solidFill>
                  <a:srgbClr val="1D2A57"/>
                </a:solidFill>
                <a:effectLst/>
              </a:rPr>
              <a:t>Fact tables </a:t>
            </a:r>
            <a:r>
              <a:rPr lang="en-US" sz="4400" b="1" dirty="0">
                <a:solidFill>
                  <a:srgbClr val="1D2A57"/>
                </a:solidFill>
              </a:rPr>
              <a:t>have answers to</a:t>
            </a:r>
            <a:endParaRPr lang="en-GB" sz="4400" dirty="0"/>
          </a:p>
        </p:txBody>
      </p:sp>
      <p:pic>
        <p:nvPicPr>
          <p:cNvPr id="9" name="Picture 8" descr="A close-up of an abacus&#10;&#10;Description automatically generated">
            <a:extLst>
              <a:ext uri="{FF2B5EF4-FFF2-40B4-BE49-F238E27FC236}">
                <a16:creationId xmlns:a16="http://schemas.microsoft.com/office/drawing/2014/main" id="{6238D92B-9394-FFBD-05A0-E1AFD655722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63345" y="1293132"/>
            <a:ext cx="5465309" cy="4271736"/>
          </a:xfrm>
          <a:prstGeom prst="rect">
            <a:avLst/>
          </a:prstGeom>
        </p:spPr>
      </p:pic>
      <p:sp>
        <p:nvSpPr>
          <p:cNvPr id="10" name="TextBox 9">
            <a:extLst>
              <a:ext uri="{FF2B5EF4-FFF2-40B4-BE49-F238E27FC236}">
                <a16:creationId xmlns:a16="http://schemas.microsoft.com/office/drawing/2014/main" id="{553D6C99-EFB3-D2F3-1BB5-72CC88C7DBCB}"/>
              </a:ext>
            </a:extLst>
          </p:cNvPr>
          <p:cNvSpPr txBox="1"/>
          <p:nvPr/>
        </p:nvSpPr>
        <p:spPr>
          <a:xfrm>
            <a:off x="2667000" y="5835135"/>
            <a:ext cx="6858000" cy="769441"/>
          </a:xfrm>
          <a:prstGeom prst="rect">
            <a:avLst/>
          </a:prstGeom>
          <a:noFill/>
        </p:spPr>
        <p:txBody>
          <a:bodyPr wrap="square">
            <a:spAutoFit/>
          </a:bodyPr>
          <a:lstStyle/>
          <a:p>
            <a:pPr algn="ctr"/>
            <a:r>
              <a:rPr lang="en-US" sz="4400" b="1" i="0" dirty="0">
                <a:solidFill>
                  <a:srgbClr val="1D2A57"/>
                </a:solidFill>
                <a:effectLst/>
              </a:rPr>
              <a:t>“How many of ………?</a:t>
            </a:r>
            <a:endParaRPr lang="en-GB" sz="4400" dirty="0"/>
          </a:p>
        </p:txBody>
      </p:sp>
    </p:spTree>
    <p:extLst>
      <p:ext uri="{BB962C8B-B14F-4D97-AF65-F5344CB8AC3E}">
        <p14:creationId xmlns:p14="http://schemas.microsoft.com/office/powerpoint/2010/main" val="2451952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9AA2CA-0987-B14E-A5CA-C4A79AE50255}"/>
              </a:ext>
            </a:extLst>
          </p:cNvPr>
          <p:cNvSpPr txBox="1"/>
          <p:nvPr/>
        </p:nvSpPr>
        <p:spPr>
          <a:xfrm>
            <a:off x="2667000" y="51192"/>
            <a:ext cx="6858000" cy="769441"/>
          </a:xfrm>
          <a:prstGeom prst="rect">
            <a:avLst/>
          </a:prstGeom>
          <a:noFill/>
        </p:spPr>
        <p:txBody>
          <a:bodyPr wrap="square">
            <a:spAutoFit/>
          </a:bodyPr>
          <a:lstStyle/>
          <a:p>
            <a:pPr algn="ctr"/>
            <a:r>
              <a:rPr lang="en-US" sz="4400" b="1" i="0" dirty="0">
                <a:solidFill>
                  <a:srgbClr val="1D2A57"/>
                </a:solidFill>
                <a:effectLst/>
              </a:rPr>
              <a:t>Fact tables </a:t>
            </a:r>
            <a:r>
              <a:rPr lang="en-US" sz="4400" b="1" dirty="0">
                <a:solidFill>
                  <a:srgbClr val="1D2A57"/>
                </a:solidFill>
              </a:rPr>
              <a:t>have answers to</a:t>
            </a:r>
            <a:endParaRPr lang="en-GB" sz="4400" dirty="0"/>
          </a:p>
        </p:txBody>
      </p:sp>
      <p:sp>
        <p:nvSpPr>
          <p:cNvPr id="10" name="TextBox 9">
            <a:extLst>
              <a:ext uri="{FF2B5EF4-FFF2-40B4-BE49-F238E27FC236}">
                <a16:creationId xmlns:a16="http://schemas.microsoft.com/office/drawing/2014/main" id="{553D6C99-EFB3-D2F3-1BB5-72CC88C7DBCB}"/>
              </a:ext>
            </a:extLst>
          </p:cNvPr>
          <p:cNvSpPr txBox="1"/>
          <p:nvPr/>
        </p:nvSpPr>
        <p:spPr>
          <a:xfrm>
            <a:off x="595086" y="5260247"/>
            <a:ext cx="11001828" cy="1446550"/>
          </a:xfrm>
          <a:prstGeom prst="rect">
            <a:avLst/>
          </a:prstGeom>
          <a:noFill/>
        </p:spPr>
        <p:txBody>
          <a:bodyPr wrap="square">
            <a:spAutoFit/>
          </a:bodyPr>
          <a:lstStyle/>
          <a:p>
            <a:pPr algn="ctr"/>
            <a:r>
              <a:rPr lang="en-US" sz="4400" b="1" i="0" dirty="0">
                <a:solidFill>
                  <a:srgbClr val="1D2A57"/>
                </a:solidFill>
                <a:effectLst/>
              </a:rPr>
              <a:t>“How much did it cost………?”</a:t>
            </a:r>
          </a:p>
          <a:p>
            <a:pPr algn="ctr"/>
            <a:r>
              <a:rPr lang="en-US" sz="4400" b="1" dirty="0">
                <a:solidFill>
                  <a:srgbClr val="1D2A57"/>
                </a:solidFill>
              </a:rPr>
              <a:t>“How much profit did we make on……………?”</a:t>
            </a:r>
            <a:endParaRPr lang="en-GB" sz="4400" dirty="0"/>
          </a:p>
        </p:txBody>
      </p:sp>
      <p:pic>
        <p:nvPicPr>
          <p:cNvPr id="4" name="Picture 3" descr="A pile of different coins&#10;&#10;Description automatically generated with low confidence">
            <a:extLst>
              <a:ext uri="{FF2B5EF4-FFF2-40B4-BE49-F238E27FC236}">
                <a16:creationId xmlns:a16="http://schemas.microsoft.com/office/drawing/2014/main" id="{8AF99B84-78BB-7304-1F09-913D3D02B42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023" t="5291" r="5480" b="9419"/>
          <a:stretch/>
        </p:blipFill>
        <p:spPr>
          <a:xfrm>
            <a:off x="3522496" y="874478"/>
            <a:ext cx="5147008" cy="4241809"/>
          </a:xfrm>
          <a:prstGeom prst="rect">
            <a:avLst/>
          </a:prstGeom>
        </p:spPr>
      </p:pic>
    </p:spTree>
    <p:extLst>
      <p:ext uri="{BB962C8B-B14F-4D97-AF65-F5344CB8AC3E}">
        <p14:creationId xmlns:p14="http://schemas.microsoft.com/office/powerpoint/2010/main" val="84110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9AA2CA-0987-B14E-A5CA-C4A79AE50255}"/>
              </a:ext>
            </a:extLst>
          </p:cNvPr>
          <p:cNvSpPr txBox="1"/>
          <p:nvPr/>
        </p:nvSpPr>
        <p:spPr>
          <a:xfrm>
            <a:off x="2667000" y="51192"/>
            <a:ext cx="6858000" cy="769441"/>
          </a:xfrm>
          <a:prstGeom prst="rect">
            <a:avLst/>
          </a:prstGeom>
          <a:noFill/>
        </p:spPr>
        <p:txBody>
          <a:bodyPr wrap="square">
            <a:spAutoFit/>
          </a:bodyPr>
          <a:lstStyle/>
          <a:p>
            <a:pPr algn="ctr"/>
            <a:r>
              <a:rPr lang="en-US" sz="4400" b="1" i="0" dirty="0">
                <a:solidFill>
                  <a:srgbClr val="1D2A57"/>
                </a:solidFill>
                <a:effectLst/>
              </a:rPr>
              <a:t>Fact tables </a:t>
            </a:r>
            <a:r>
              <a:rPr lang="en-US" sz="4400" b="1" dirty="0">
                <a:solidFill>
                  <a:srgbClr val="1D2A57"/>
                </a:solidFill>
              </a:rPr>
              <a:t>have answers to</a:t>
            </a:r>
            <a:endParaRPr lang="en-GB" sz="4400" dirty="0"/>
          </a:p>
        </p:txBody>
      </p:sp>
      <p:sp>
        <p:nvSpPr>
          <p:cNvPr id="10" name="TextBox 9">
            <a:extLst>
              <a:ext uri="{FF2B5EF4-FFF2-40B4-BE49-F238E27FC236}">
                <a16:creationId xmlns:a16="http://schemas.microsoft.com/office/drawing/2014/main" id="{553D6C99-EFB3-D2F3-1BB5-72CC88C7DBCB}"/>
              </a:ext>
            </a:extLst>
          </p:cNvPr>
          <p:cNvSpPr txBox="1"/>
          <p:nvPr/>
        </p:nvSpPr>
        <p:spPr>
          <a:xfrm>
            <a:off x="907142" y="5380024"/>
            <a:ext cx="10377714" cy="1200329"/>
          </a:xfrm>
          <a:prstGeom prst="rect">
            <a:avLst/>
          </a:prstGeom>
          <a:noFill/>
        </p:spPr>
        <p:txBody>
          <a:bodyPr wrap="square">
            <a:spAutoFit/>
          </a:bodyPr>
          <a:lstStyle/>
          <a:p>
            <a:pPr algn="ctr"/>
            <a:r>
              <a:rPr lang="en-US" sz="3600" b="1" i="0" dirty="0">
                <a:solidFill>
                  <a:srgbClr val="1D2A57"/>
                </a:solidFill>
                <a:effectLst/>
              </a:rPr>
              <a:t>“How many did we make last ………?</a:t>
            </a:r>
          </a:p>
          <a:p>
            <a:pPr algn="ctr"/>
            <a:r>
              <a:rPr lang="en-US" sz="3600" b="1" dirty="0">
                <a:solidFill>
                  <a:srgbClr val="1D2A57"/>
                </a:solidFill>
              </a:rPr>
              <a:t>How many did sell last year compared to ……………?</a:t>
            </a:r>
            <a:endParaRPr lang="en-GB" sz="3600" dirty="0"/>
          </a:p>
        </p:txBody>
      </p:sp>
      <p:pic>
        <p:nvPicPr>
          <p:cNvPr id="5" name="Picture 4" descr="A picture containing text, screenshot, diagram, line&#10;&#10;Description automatically generated">
            <a:extLst>
              <a:ext uri="{FF2B5EF4-FFF2-40B4-BE49-F238E27FC236}">
                <a16:creationId xmlns:a16="http://schemas.microsoft.com/office/drawing/2014/main" id="{EE786307-CC34-EECD-3CB9-0248258A05E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3649" r="28438" b="6990"/>
          <a:stretch/>
        </p:blipFill>
        <p:spPr>
          <a:xfrm>
            <a:off x="3572328" y="877811"/>
            <a:ext cx="5047343" cy="4325258"/>
          </a:xfrm>
          <a:prstGeom prst="rect">
            <a:avLst/>
          </a:prstGeom>
        </p:spPr>
      </p:pic>
      <p:sp>
        <p:nvSpPr>
          <p:cNvPr id="6" name="TextBox 5">
            <a:extLst>
              <a:ext uri="{FF2B5EF4-FFF2-40B4-BE49-F238E27FC236}">
                <a16:creationId xmlns:a16="http://schemas.microsoft.com/office/drawing/2014/main" id="{6B778BCF-7C6A-C04D-431A-5F877432C8E7}"/>
              </a:ext>
            </a:extLst>
          </p:cNvPr>
          <p:cNvSpPr txBox="1"/>
          <p:nvPr/>
        </p:nvSpPr>
        <p:spPr>
          <a:xfrm>
            <a:off x="5181600" y="8287865"/>
            <a:ext cx="6433243" cy="230832"/>
          </a:xfrm>
          <a:prstGeom prst="rect">
            <a:avLst/>
          </a:prstGeom>
          <a:noFill/>
        </p:spPr>
        <p:txBody>
          <a:bodyPr wrap="square" rtlCol="0">
            <a:spAutoFit/>
          </a:bodyPr>
          <a:lstStyle/>
          <a:p>
            <a:r>
              <a:rPr lang="en-GB" sz="900">
                <a:hlinkClick r:id="rId3" tooltip="https://www.101planners.com/yearly-blank-calendar/"/>
              </a:rPr>
              <a:t>This Photo</a:t>
            </a:r>
            <a:r>
              <a:rPr lang="en-GB" sz="900"/>
              <a:t> by Unknown Author is licensed under </a:t>
            </a:r>
            <a:r>
              <a:rPr lang="en-GB" sz="900">
                <a:hlinkClick r:id="rId4" tooltip="https://creativecommons.org/licenses/by-sa/3.0/"/>
              </a:rPr>
              <a:t>CC BY-SA</a:t>
            </a:r>
            <a:endParaRPr lang="en-GB" sz="900"/>
          </a:p>
        </p:txBody>
      </p:sp>
    </p:spTree>
    <p:extLst>
      <p:ext uri="{BB962C8B-B14F-4D97-AF65-F5344CB8AC3E}">
        <p14:creationId xmlns:p14="http://schemas.microsoft.com/office/powerpoint/2010/main" val="1978044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46CE59-2C81-FB6B-D41E-58FABCB4D4CC}"/>
              </a:ext>
            </a:extLst>
          </p:cNvPr>
          <p:cNvSpPr/>
          <p:nvPr/>
        </p:nvSpPr>
        <p:spPr>
          <a:xfrm>
            <a:off x="479110" y="1613118"/>
            <a:ext cx="11233781" cy="3631763"/>
          </a:xfrm>
          <a:prstGeom prst="rect">
            <a:avLst/>
          </a:prstGeom>
          <a:noFill/>
        </p:spPr>
        <p:txBody>
          <a:bodyPr wrap="none" lIns="91440" tIns="45720" rIns="91440" bIns="45720">
            <a:spAutoFit/>
          </a:bodyPr>
          <a:lstStyle/>
          <a:p>
            <a:pPr algn="ctr"/>
            <a:r>
              <a:rPr lang="en-US" sz="11500" b="0" cap="none" spc="0" dirty="0">
                <a:ln w="0"/>
                <a:solidFill>
                  <a:schemeClr val="accent1"/>
                </a:solidFill>
                <a:effectLst>
                  <a:outerShdw blurRad="38100" dist="25400" dir="5400000" algn="ctr" rotWithShape="0">
                    <a:srgbClr val="6E747A">
                      <a:alpha val="43000"/>
                    </a:srgbClr>
                  </a:outerShdw>
                </a:effectLst>
              </a:rPr>
              <a:t>Dimension tables.</a:t>
            </a:r>
          </a:p>
          <a:p>
            <a:pPr algn="ctr"/>
            <a:r>
              <a:rPr lang="en-US" sz="11500" dirty="0">
                <a:ln w="0"/>
                <a:solidFill>
                  <a:schemeClr val="accent1"/>
                </a:solidFill>
                <a:effectLst>
                  <a:outerShdw blurRad="38100" dist="25400" dir="5400000" algn="ctr" rotWithShape="0">
                    <a:srgbClr val="6E747A">
                      <a:alpha val="43000"/>
                    </a:srgbClr>
                  </a:outerShdw>
                </a:effectLst>
              </a:rPr>
              <a:t>What are they?</a:t>
            </a:r>
            <a:endParaRPr lang="en-US" sz="115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29704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chorama Slides - Analyze Cosmos DB Data with Synapse Link | Under the ...">
            <a:extLst>
              <a:ext uri="{FF2B5EF4-FFF2-40B4-BE49-F238E27FC236}">
                <a16:creationId xmlns:a16="http://schemas.microsoft.com/office/drawing/2014/main" id="{58FDF9D6-500B-1B1F-D7A2-B44C52D12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118" y="77972"/>
            <a:ext cx="6377763" cy="6377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F6C091-0191-C4E9-DFDF-C20236035B4C}"/>
              </a:ext>
            </a:extLst>
          </p:cNvPr>
          <p:cNvSpPr txBox="1"/>
          <p:nvPr/>
        </p:nvSpPr>
        <p:spPr>
          <a:xfrm>
            <a:off x="5358063" y="6488668"/>
            <a:ext cx="6096000" cy="369332"/>
          </a:xfrm>
          <a:prstGeom prst="rect">
            <a:avLst/>
          </a:prstGeom>
          <a:noFill/>
        </p:spPr>
        <p:txBody>
          <a:bodyPr wrap="square">
            <a:spAutoFit/>
          </a:bodyPr>
          <a:lstStyle/>
          <a:p>
            <a:r>
              <a:rPr lang="en-GB" b="0" i="0" u="none" strike="noStrike" dirty="0">
                <a:effectLst/>
                <a:latin typeface="DDG_ProximaNova"/>
                <a:hlinkClick r:id="rId3"/>
              </a:rPr>
              <a:t>sqlkover.com</a:t>
            </a:r>
            <a:endParaRPr lang="en-GB" dirty="0"/>
          </a:p>
        </p:txBody>
      </p:sp>
    </p:spTree>
    <p:extLst>
      <p:ext uri="{BB962C8B-B14F-4D97-AF65-F5344CB8AC3E}">
        <p14:creationId xmlns:p14="http://schemas.microsoft.com/office/powerpoint/2010/main" val="4117386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CF34D-7396-7119-A6EC-096D61710232}"/>
              </a:ext>
            </a:extLst>
          </p:cNvPr>
          <p:cNvSpPr txBox="1"/>
          <p:nvPr/>
        </p:nvSpPr>
        <p:spPr>
          <a:xfrm>
            <a:off x="1048657" y="2397948"/>
            <a:ext cx="10094686" cy="2246769"/>
          </a:xfrm>
          <a:prstGeom prst="rect">
            <a:avLst/>
          </a:prstGeom>
          <a:noFill/>
        </p:spPr>
        <p:txBody>
          <a:bodyPr wrap="square">
            <a:spAutoFit/>
          </a:bodyPr>
          <a:lstStyle/>
          <a:p>
            <a:r>
              <a:rPr lang="en-US" sz="3200" b="0" i="0" dirty="0">
                <a:solidFill>
                  <a:srgbClr val="202122"/>
                </a:solidFill>
                <a:effectLst/>
              </a:rPr>
              <a:t>A </a:t>
            </a:r>
            <a:r>
              <a:rPr lang="en-US" sz="4400" b="1" i="0" dirty="0">
                <a:solidFill>
                  <a:srgbClr val="0070C0"/>
                </a:solidFill>
                <a:effectLst/>
              </a:rPr>
              <a:t>dimension</a:t>
            </a:r>
            <a:r>
              <a:rPr lang="en-US" sz="3200" b="0" i="0" dirty="0">
                <a:solidFill>
                  <a:srgbClr val="202122"/>
                </a:solidFill>
                <a:effectLst/>
              </a:rPr>
              <a:t> is a structure that categorizes </a:t>
            </a:r>
            <a:r>
              <a:rPr lang="en-US" sz="3200" b="0" i="0" u="none" strike="noStrike" dirty="0">
                <a:solidFill>
                  <a:srgbClr val="3366CC"/>
                </a:solidFill>
                <a:effectLst/>
                <a:hlinkClick r:id="rId2" tooltip="Fact (data warehouse)"/>
              </a:rPr>
              <a:t>facts</a:t>
            </a:r>
            <a:r>
              <a:rPr lang="en-US" sz="3200" b="0" i="0" dirty="0">
                <a:solidFill>
                  <a:srgbClr val="202122"/>
                </a:solidFill>
                <a:effectLst/>
              </a:rPr>
              <a:t> and </a:t>
            </a:r>
            <a:r>
              <a:rPr lang="en-US" sz="3200" b="0" i="0" u="none" strike="noStrike" dirty="0">
                <a:solidFill>
                  <a:srgbClr val="3366CC"/>
                </a:solidFill>
                <a:effectLst/>
                <a:hlinkClick r:id="rId3" tooltip="Measure (data warehouse)"/>
              </a:rPr>
              <a:t>measures</a:t>
            </a:r>
            <a:r>
              <a:rPr lang="en-US" sz="3200" b="0" i="0" dirty="0">
                <a:solidFill>
                  <a:srgbClr val="202122"/>
                </a:solidFill>
                <a:effectLst/>
              </a:rPr>
              <a:t> in order to enable users to answer business questions. Commonly used dimensions are people, products, place and time</a:t>
            </a:r>
            <a:endParaRPr lang="en-GB" sz="3200" dirty="0"/>
          </a:p>
        </p:txBody>
      </p:sp>
    </p:spTree>
    <p:extLst>
      <p:ext uri="{BB962C8B-B14F-4D97-AF65-F5344CB8AC3E}">
        <p14:creationId xmlns:p14="http://schemas.microsoft.com/office/powerpoint/2010/main" val="1081270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ango, fruit, vegetarian food, yellow&#10;&#10;Description automatically generated">
            <a:extLst>
              <a:ext uri="{FF2B5EF4-FFF2-40B4-BE49-F238E27FC236}">
                <a16:creationId xmlns:a16="http://schemas.microsoft.com/office/drawing/2014/main" id="{7E13F8F9-C635-CF07-DD60-BEBB89E5B4CD}"/>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2841" b="12874"/>
          <a:stretch/>
        </p:blipFill>
        <p:spPr>
          <a:xfrm>
            <a:off x="20" y="1"/>
            <a:ext cx="12191980" cy="6857999"/>
          </a:xfrm>
          <a:prstGeom prst="rect">
            <a:avLst/>
          </a:prstGeom>
        </p:spPr>
      </p:pic>
      <p:sp>
        <p:nvSpPr>
          <p:cNvPr id="2" name="TextBox 1">
            <a:extLst>
              <a:ext uri="{FF2B5EF4-FFF2-40B4-BE49-F238E27FC236}">
                <a16:creationId xmlns:a16="http://schemas.microsoft.com/office/drawing/2014/main" id="{EDDED89D-D87A-B42C-C255-8607BCF34896}"/>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i="0">
                <a:solidFill>
                  <a:srgbClr val="FFFFFF"/>
                </a:solidFill>
                <a:effectLst/>
                <a:latin typeface="+mj-lt"/>
                <a:ea typeface="+mj-ea"/>
                <a:cs typeface="+mj-cs"/>
              </a:rPr>
              <a:t>Dimension tables </a:t>
            </a:r>
            <a:r>
              <a:rPr lang="en-US" sz="6000" b="1">
                <a:solidFill>
                  <a:srgbClr val="FFFFFF"/>
                </a:solidFill>
                <a:latin typeface="+mj-lt"/>
                <a:ea typeface="+mj-ea"/>
                <a:cs typeface="+mj-cs"/>
              </a:rPr>
              <a:t>allow to “slice and dice”.</a:t>
            </a:r>
            <a:endParaRPr lang="en-US" sz="6000">
              <a:solidFill>
                <a:srgbClr val="FFFFFF"/>
              </a:solidFill>
              <a:latin typeface="+mj-lt"/>
              <a:ea typeface="+mj-ea"/>
              <a:cs typeface="+mj-cs"/>
            </a:endParaRPr>
          </a:p>
        </p:txBody>
      </p:sp>
    </p:spTree>
    <p:extLst>
      <p:ext uri="{BB962C8B-B14F-4D97-AF65-F5344CB8AC3E}">
        <p14:creationId xmlns:p14="http://schemas.microsoft.com/office/powerpoint/2010/main" val="2807592073"/>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0E7E49-EFF9-EA6E-5FE3-E96EDF9EC70F}"/>
              </a:ext>
            </a:extLst>
          </p:cNvPr>
          <p:cNvSpPr txBox="1"/>
          <p:nvPr/>
        </p:nvSpPr>
        <p:spPr>
          <a:xfrm>
            <a:off x="217714" y="261648"/>
            <a:ext cx="11974286" cy="1446550"/>
          </a:xfrm>
          <a:prstGeom prst="rect">
            <a:avLst/>
          </a:prstGeom>
          <a:noFill/>
        </p:spPr>
        <p:txBody>
          <a:bodyPr wrap="square">
            <a:spAutoFit/>
          </a:bodyPr>
          <a:lstStyle/>
          <a:p>
            <a:pPr algn="ctr"/>
            <a:r>
              <a:rPr lang="en-US" sz="4400" b="1" dirty="0">
                <a:solidFill>
                  <a:srgbClr val="1D2A57"/>
                </a:solidFill>
              </a:rPr>
              <a:t>Dimensions allow the “slicing and dicing”</a:t>
            </a:r>
          </a:p>
          <a:p>
            <a:pPr algn="ctr"/>
            <a:r>
              <a:rPr lang="en-US" sz="4400" b="1" dirty="0">
                <a:solidFill>
                  <a:srgbClr val="1D2A57"/>
                </a:solidFill>
              </a:rPr>
              <a:t> of Fact Tables</a:t>
            </a:r>
            <a:endParaRPr lang="en-GB" sz="4400" dirty="0"/>
          </a:p>
        </p:txBody>
      </p:sp>
      <p:sp>
        <p:nvSpPr>
          <p:cNvPr id="6" name="TextBox 5">
            <a:extLst>
              <a:ext uri="{FF2B5EF4-FFF2-40B4-BE49-F238E27FC236}">
                <a16:creationId xmlns:a16="http://schemas.microsoft.com/office/drawing/2014/main" id="{2F007BFA-CEEE-5545-A875-4B6011599999}"/>
              </a:ext>
            </a:extLst>
          </p:cNvPr>
          <p:cNvSpPr txBox="1"/>
          <p:nvPr/>
        </p:nvSpPr>
        <p:spPr>
          <a:xfrm>
            <a:off x="990598" y="2837935"/>
            <a:ext cx="9906000" cy="1754326"/>
          </a:xfrm>
          <a:prstGeom prst="rect">
            <a:avLst/>
          </a:prstGeom>
          <a:noFill/>
        </p:spPr>
        <p:txBody>
          <a:bodyPr wrap="square">
            <a:spAutoFit/>
          </a:bodyPr>
          <a:lstStyle/>
          <a:p>
            <a:r>
              <a:rPr lang="en-US" sz="3600" b="1" i="0" dirty="0">
                <a:solidFill>
                  <a:srgbClr val="1D2A57"/>
                </a:solidFill>
                <a:effectLst/>
              </a:rPr>
              <a:t>How many widgets did we make in the last week?</a:t>
            </a:r>
          </a:p>
          <a:p>
            <a:r>
              <a:rPr lang="en-US" sz="3600" b="1" i="0" dirty="0">
                <a:solidFill>
                  <a:schemeClr val="bg1">
                    <a:lumMod val="75000"/>
                  </a:schemeClr>
                </a:solidFill>
                <a:effectLst/>
              </a:rPr>
              <a:t>How many widgets did we make </a:t>
            </a:r>
            <a:r>
              <a:rPr lang="en-US" sz="3600" b="1" dirty="0">
                <a:solidFill>
                  <a:schemeClr val="bg1">
                    <a:lumMod val="75000"/>
                  </a:schemeClr>
                </a:solidFill>
              </a:rPr>
              <a:t>in the </a:t>
            </a:r>
            <a:r>
              <a:rPr lang="en-US" sz="3600" b="1" i="0" dirty="0">
                <a:solidFill>
                  <a:srgbClr val="1D2A57"/>
                </a:solidFill>
                <a:effectLst/>
              </a:rPr>
              <a:t>last month?</a:t>
            </a:r>
          </a:p>
          <a:p>
            <a:r>
              <a:rPr lang="en-US" sz="3600" b="1" dirty="0">
                <a:solidFill>
                  <a:schemeClr val="bg1">
                    <a:lumMod val="75000"/>
                  </a:schemeClr>
                </a:solidFill>
              </a:rPr>
              <a:t>How many widgets did we make in the </a:t>
            </a:r>
            <a:r>
              <a:rPr lang="en-US" sz="3600" b="1" i="0" dirty="0">
                <a:solidFill>
                  <a:srgbClr val="1D2A57"/>
                </a:solidFill>
                <a:effectLst/>
              </a:rPr>
              <a:t>last year?</a:t>
            </a:r>
          </a:p>
        </p:txBody>
      </p:sp>
    </p:spTree>
    <p:extLst>
      <p:ext uri="{BB962C8B-B14F-4D97-AF65-F5344CB8AC3E}">
        <p14:creationId xmlns:p14="http://schemas.microsoft.com/office/powerpoint/2010/main" val="29415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20223-7D66-8B07-40F4-F7C389BC5176}"/>
              </a:ext>
            </a:extLst>
          </p:cNvPr>
          <p:cNvPicPr>
            <a:picLocks noChangeAspect="1"/>
          </p:cNvPicPr>
          <p:nvPr/>
        </p:nvPicPr>
        <p:blipFill>
          <a:blip r:embed="rId2"/>
          <a:stretch>
            <a:fillRect/>
          </a:stretch>
        </p:blipFill>
        <p:spPr>
          <a:xfrm>
            <a:off x="0" y="658379"/>
            <a:ext cx="12192000" cy="5541241"/>
          </a:xfrm>
          <a:prstGeom prst="rect">
            <a:avLst/>
          </a:prstGeom>
        </p:spPr>
      </p:pic>
    </p:spTree>
    <p:extLst>
      <p:ext uri="{BB962C8B-B14F-4D97-AF65-F5344CB8AC3E}">
        <p14:creationId xmlns:p14="http://schemas.microsoft.com/office/powerpoint/2010/main" val="3287204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553FA-A21E-737E-D403-822DBBC8B6EA}"/>
              </a:ext>
            </a:extLst>
          </p:cNvPr>
          <p:cNvPicPr>
            <a:picLocks noChangeAspect="1"/>
          </p:cNvPicPr>
          <p:nvPr/>
        </p:nvPicPr>
        <p:blipFill>
          <a:blip r:embed="rId2"/>
          <a:stretch>
            <a:fillRect/>
          </a:stretch>
        </p:blipFill>
        <p:spPr>
          <a:xfrm>
            <a:off x="900408" y="0"/>
            <a:ext cx="10391183" cy="6858000"/>
          </a:xfrm>
          <a:prstGeom prst="rect">
            <a:avLst/>
          </a:prstGeom>
        </p:spPr>
      </p:pic>
    </p:spTree>
    <p:extLst>
      <p:ext uri="{BB962C8B-B14F-4D97-AF65-F5344CB8AC3E}">
        <p14:creationId xmlns:p14="http://schemas.microsoft.com/office/powerpoint/2010/main" val="3291228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7AC0355-DC3F-83E0-1CF3-0C23D9EA2D38}"/>
              </a:ext>
            </a:extLst>
          </p:cNvPr>
          <p:cNvPicPr>
            <a:picLocks noChangeAspect="1"/>
          </p:cNvPicPr>
          <p:nvPr/>
        </p:nvPicPr>
        <p:blipFill>
          <a:blip r:embed="rId3"/>
          <a:stretch>
            <a:fillRect/>
          </a:stretch>
        </p:blipFill>
        <p:spPr>
          <a:xfrm>
            <a:off x="1073907" y="0"/>
            <a:ext cx="10044186" cy="6858000"/>
          </a:xfrm>
          <a:prstGeom prst="rect">
            <a:avLst/>
          </a:prstGeom>
        </p:spPr>
      </p:pic>
    </p:spTree>
    <p:extLst>
      <p:ext uri="{BB962C8B-B14F-4D97-AF65-F5344CB8AC3E}">
        <p14:creationId xmlns:p14="http://schemas.microsoft.com/office/powerpoint/2010/main" val="353045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and person at a store&#10;&#10;Description automatically generated with low confidence">
            <a:extLst>
              <a:ext uri="{FF2B5EF4-FFF2-40B4-BE49-F238E27FC236}">
                <a16:creationId xmlns:a16="http://schemas.microsoft.com/office/drawing/2014/main" id="{A36241A9-FB28-0B50-43FF-978BC71DD2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949037A7-C7A4-127C-260C-92E59ABCC02E}"/>
              </a:ext>
            </a:extLst>
          </p:cNvPr>
          <p:cNvSpPr/>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800" b="0" cap="none" spc="0" dirty="0">
                <a:ln w="0"/>
                <a:solidFill>
                  <a:srgbClr val="FFFFFF"/>
                </a:solidFill>
                <a:effectLst>
                  <a:outerShdw blurRad="38100" dist="25400" dir="5400000" algn="ctr" rotWithShape="0">
                    <a:srgbClr val="6E747A">
                      <a:alpha val="43000"/>
                    </a:srgbClr>
                  </a:outerShdw>
                </a:effectLst>
                <a:latin typeface="+mj-lt"/>
                <a:ea typeface="+mj-ea"/>
                <a:cs typeface="+mj-cs"/>
              </a:rPr>
              <a:t>How many have been sold?</a:t>
            </a:r>
          </a:p>
        </p:txBody>
      </p:sp>
    </p:spTree>
    <p:extLst>
      <p:ext uri="{BB962C8B-B14F-4D97-AF65-F5344CB8AC3E}">
        <p14:creationId xmlns:p14="http://schemas.microsoft.com/office/powerpoint/2010/main" val="2597865539"/>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and person at a store&#10;&#10;Description automatically generated with low confidence">
            <a:extLst>
              <a:ext uri="{FF2B5EF4-FFF2-40B4-BE49-F238E27FC236}">
                <a16:creationId xmlns:a16="http://schemas.microsoft.com/office/drawing/2014/main" id="{A36241A9-FB28-0B50-43FF-978BC71DD2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949037A7-C7A4-127C-260C-92E59ABCC02E}"/>
              </a:ext>
            </a:extLst>
          </p:cNvPr>
          <p:cNvSpPr/>
          <p:nvPr/>
        </p:nvSpPr>
        <p:spPr>
          <a:xfrm>
            <a:off x="1523999" y="1731962"/>
            <a:ext cx="9876971" cy="2900518"/>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8800" b="0" cap="none" spc="0" dirty="0">
                <a:ln w="0"/>
                <a:solidFill>
                  <a:srgbClr val="FFFFFF"/>
                </a:solidFill>
                <a:effectLst>
                  <a:outerShdw blurRad="38100" dist="25400" dir="5400000" algn="ctr" rotWithShape="0">
                    <a:srgbClr val="6E747A">
                      <a:alpha val="43000"/>
                    </a:srgbClr>
                  </a:outerShdw>
                </a:effectLst>
                <a:latin typeface="+mj-lt"/>
                <a:ea typeface="+mj-ea"/>
                <a:cs typeface="+mj-cs"/>
              </a:rPr>
              <a:t>How many have been sold by which person?</a:t>
            </a:r>
          </a:p>
        </p:txBody>
      </p:sp>
    </p:spTree>
    <p:extLst>
      <p:ext uri="{BB962C8B-B14F-4D97-AF65-F5344CB8AC3E}">
        <p14:creationId xmlns:p14="http://schemas.microsoft.com/office/powerpoint/2010/main" val="2772343434"/>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lose-up of hands holding each other&#10;&#10;Description automatically generated">
            <a:extLst>
              <a:ext uri="{FF2B5EF4-FFF2-40B4-BE49-F238E27FC236}">
                <a16:creationId xmlns:a16="http://schemas.microsoft.com/office/drawing/2014/main" id="{1EAF1A4A-9E7D-ECC5-15F4-05A532A20473}"/>
              </a:ext>
            </a:extLst>
          </p:cNvPr>
          <p:cNvPicPr>
            <a:picLocks noChangeAspect="1"/>
          </p:cNvPicPr>
          <p:nvPr/>
        </p:nvPicPr>
        <p:blipFill rotWithShape="1">
          <a:blip r:embed="rId3">
            <a:extLst>
              <a:ext uri="{28A0092B-C50C-407E-A947-70E740481C1C}">
                <a14:useLocalDpi xmlns:a14="http://schemas.microsoft.com/office/drawing/2010/main" val="0"/>
              </a:ext>
            </a:extLst>
          </a:blip>
          <a:srcRect t="12871" b="2875"/>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1DA3C4BA-BC98-278D-8D34-B2F4A7F09E08}"/>
              </a:ext>
            </a:extLst>
          </p:cNvPr>
          <p:cNvSpPr/>
          <p:nvPr/>
        </p:nvSpPr>
        <p:spPr>
          <a:xfrm>
            <a:off x="2024344" y="2967335"/>
            <a:ext cx="8143320" cy="1862048"/>
          </a:xfrm>
          <a:prstGeom prst="rect">
            <a:avLst/>
          </a:prstGeom>
          <a:noFill/>
        </p:spPr>
        <p:txBody>
          <a:bodyPr wrap="none" lIns="91440" tIns="45720" rIns="91440" bIns="45720">
            <a:spAutoFit/>
          </a:bodyPr>
          <a:lstStyle/>
          <a:p>
            <a:pPr algn="ctr"/>
            <a:r>
              <a:rPr lang="en-US" sz="11500" b="0" cap="none" spc="0" dirty="0">
                <a:ln w="0"/>
                <a:solidFill>
                  <a:schemeClr val="bg1"/>
                </a:solidFill>
                <a:effectLst>
                  <a:outerShdw blurRad="38100" dist="25400" dir="5400000" algn="ctr" rotWithShape="0">
                    <a:srgbClr val="6E747A">
                      <a:alpha val="43000"/>
                    </a:srgbClr>
                  </a:outerShdw>
                </a:effectLst>
              </a:rPr>
              <a:t>Relationships</a:t>
            </a:r>
          </a:p>
        </p:txBody>
      </p:sp>
    </p:spTree>
    <p:extLst>
      <p:ext uri="{BB962C8B-B14F-4D97-AF65-F5344CB8AC3E}">
        <p14:creationId xmlns:p14="http://schemas.microsoft.com/office/powerpoint/2010/main" val="3753985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195B98-8A3B-E936-7287-AD94BBEDB7B1}"/>
              </a:ext>
            </a:extLst>
          </p:cNvPr>
          <p:cNvPicPr>
            <a:picLocks noChangeAspect="1"/>
          </p:cNvPicPr>
          <p:nvPr/>
        </p:nvPicPr>
        <p:blipFill>
          <a:blip r:embed="rId3"/>
          <a:stretch>
            <a:fillRect/>
          </a:stretch>
        </p:blipFill>
        <p:spPr>
          <a:xfrm>
            <a:off x="1073907" y="0"/>
            <a:ext cx="10044186" cy="6858000"/>
          </a:xfrm>
          <a:prstGeom prst="rect">
            <a:avLst/>
          </a:prstGeom>
        </p:spPr>
      </p:pic>
    </p:spTree>
    <p:extLst>
      <p:ext uri="{BB962C8B-B14F-4D97-AF65-F5344CB8AC3E}">
        <p14:creationId xmlns:p14="http://schemas.microsoft.com/office/powerpoint/2010/main" val="42132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icture containing text, graphic design, brand, poster&#10;&#10;Description automatically generated">
            <a:extLst>
              <a:ext uri="{FF2B5EF4-FFF2-40B4-BE49-F238E27FC236}">
                <a16:creationId xmlns:a16="http://schemas.microsoft.com/office/drawing/2014/main" id="{D3F7185B-9361-B93D-DD69-345E028A493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5746"/>
          <a:stretch/>
        </p:blipFill>
        <p:spPr>
          <a:xfrm>
            <a:off x="20" y="1282"/>
            <a:ext cx="12191980" cy="6856718"/>
          </a:xfrm>
          <a:prstGeom prst="rect">
            <a:avLst/>
          </a:prstGeom>
        </p:spPr>
      </p:pic>
      <p:sp>
        <p:nvSpPr>
          <p:cNvPr id="3" name="TextBox 2">
            <a:extLst>
              <a:ext uri="{FF2B5EF4-FFF2-40B4-BE49-F238E27FC236}">
                <a16:creationId xmlns:a16="http://schemas.microsoft.com/office/drawing/2014/main" id="{A625DA51-68CB-D45A-154B-BEBEB6722BF4}"/>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4" tooltip="https://sergiocaredda.eu/inspiration/books/book-review-start-with-why-by-simon-sinek">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GB" sz="700">
              <a:solidFill>
                <a:srgbClr val="FFFFFF"/>
              </a:solidFill>
            </a:endParaRPr>
          </a:p>
        </p:txBody>
      </p:sp>
    </p:spTree>
    <p:extLst>
      <p:ext uri="{BB962C8B-B14F-4D97-AF65-F5344CB8AC3E}">
        <p14:creationId xmlns:p14="http://schemas.microsoft.com/office/powerpoint/2010/main" val="1788648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C090FF-FD32-A542-AFBC-04503C7F6C89}"/>
              </a:ext>
            </a:extLst>
          </p:cNvPr>
          <p:cNvSpPr/>
          <p:nvPr/>
        </p:nvSpPr>
        <p:spPr>
          <a:xfrm>
            <a:off x="1160130" y="803998"/>
            <a:ext cx="9871740" cy="1600438"/>
          </a:xfrm>
          <a:prstGeom prst="rect">
            <a:avLst/>
          </a:prstGeom>
          <a:noFill/>
        </p:spPr>
        <p:txBody>
          <a:bodyPr wrap="non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Primary Key </a:t>
            </a:r>
          </a:p>
          <a:p>
            <a:pPr algn="ctr"/>
            <a:r>
              <a:rPr lang="en-US" sz="4400" b="1" cap="none" spc="0" dirty="0">
                <a:ln w="0"/>
                <a:solidFill>
                  <a:schemeClr val="accent1"/>
                </a:solidFill>
                <a:effectLst>
                  <a:outerShdw blurRad="38100" dist="25400" dir="5400000" algn="ctr" rotWithShape="0">
                    <a:srgbClr val="6E747A">
                      <a:alpha val="43000"/>
                    </a:srgbClr>
                  </a:outerShdw>
                </a:effectLst>
              </a:rPr>
              <a:t>Uniquely</a:t>
            </a:r>
            <a:r>
              <a:rPr lang="en-US" sz="4400" b="0" cap="none" spc="0" dirty="0">
                <a:ln w="0"/>
                <a:solidFill>
                  <a:schemeClr val="accent1"/>
                </a:solidFill>
                <a:effectLst>
                  <a:outerShdw blurRad="38100" dist="25400" dir="5400000" algn="ctr" rotWithShape="0">
                    <a:srgbClr val="6E747A">
                      <a:alpha val="43000"/>
                    </a:srgbClr>
                  </a:outerShdw>
                </a:effectLst>
              </a:rPr>
              <a:t> identifies the record in the table.</a:t>
            </a:r>
          </a:p>
        </p:txBody>
      </p:sp>
      <p:sp>
        <p:nvSpPr>
          <p:cNvPr id="5" name="Rectangle 4">
            <a:extLst>
              <a:ext uri="{FF2B5EF4-FFF2-40B4-BE49-F238E27FC236}">
                <a16:creationId xmlns:a16="http://schemas.microsoft.com/office/drawing/2014/main" id="{EF186750-8835-549B-DA01-4AED8748846C}"/>
              </a:ext>
            </a:extLst>
          </p:cNvPr>
          <p:cNvSpPr/>
          <p:nvPr/>
        </p:nvSpPr>
        <p:spPr>
          <a:xfrm>
            <a:off x="0" y="3246115"/>
            <a:ext cx="12192000" cy="2277547"/>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Foreign Key </a:t>
            </a:r>
          </a:p>
          <a:p>
            <a:pPr algn="ctr"/>
            <a:r>
              <a:rPr lang="en-US" sz="4400" b="0" cap="none" spc="0" dirty="0">
                <a:ln w="0"/>
                <a:solidFill>
                  <a:schemeClr val="accent1"/>
                </a:solidFill>
                <a:effectLst>
                  <a:outerShdw blurRad="38100" dist="25400" dir="5400000" algn="ctr" rotWithShape="0">
                    <a:srgbClr val="6E747A">
                      <a:alpha val="43000"/>
                    </a:srgbClr>
                  </a:outerShdw>
                </a:effectLst>
              </a:rPr>
              <a:t>The value of the primary key in the dimension tabl</a:t>
            </a:r>
            <a:r>
              <a:rPr lang="en-US" sz="4400" dirty="0">
                <a:ln w="0"/>
                <a:solidFill>
                  <a:schemeClr val="accent1"/>
                </a:solidFill>
                <a:effectLst>
                  <a:outerShdw blurRad="38100" dist="25400" dir="5400000" algn="ctr" rotWithShape="0">
                    <a:srgbClr val="6E747A">
                      <a:alpha val="43000"/>
                    </a:srgbClr>
                  </a:outerShdw>
                </a:effectLst>
              </a:rPr>
              <a:t>e. Note this is typically </a:t>
            </a:r>
            <a:r>
              <a:rPr lang="en-US" sz="4400" b="1" dirty="0">
                <a:ln w="0"/>
                <a:solidFill>
                  <a:schemeClr val="accent1"/>
                </a:solidFill>
                <a:effectLst>
                  <a:outerShdw blurRad="38100" dist="25400" dir="5400000" algn="ctr" rotWithShape="0">
                    <a:srgbClr val="6E747A">
                      <a:alpha val="43000"/>
                    </a:srgbClr>
                  </a:outerShdw>
                </a:effectLst>
              </a:rPr>
              <a:t>not unique</a:t>
            </a:r>
            <a:r>
              <a:rPr lang="en-US" sz="4400" dirty="0">
                <a:ln w="0"/>
                <a:solidFill>
                  <a:schemeClr val="accent1"/>
                </a:solidFill>
                <a:effectLst>
                  <a:outerShdw blurRad="38100" dist="25400" dir="5400000" algn="ctr" rotWithShape="0">
                    <a:srgbClr val="6E747A">
                      <a:alpha val="43000"/>
                    </a:srgbClr>
                  </a:outerShdw>
                </a:effectLst>
              </a:rPr>
              <a:t>.</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1608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2002735401"/>
              </p:ext>
            </p:extLst>
          </p:nvPr>
        </p:nvGraphicFramePr>
        <p:xfrm>
          <a:off x="5130799" y="587949"/>
          <a:ext cx="6662056" cy="2103120"/>
        </p:xfrm>
        <a:graphic>
          <a:graphicData uri="http://schemas.openxmlformats.org/drawingml/2006/table">
            <a:tbl>
              <a:tblPr firstRow="1" bandRow="1">
                <a:tableStyleId>{5C22544A-7EE6-4342-B048-85BDC9FD1C3A}</a:tableStyleId>
              </a:tblPr>
              <a:tblGrid>
                <a:gridCol w="1531257">
                  <a:extLst>
                    <a:ext uri="{9D8B030D-6E8A-4147-A177-3AD203B41FA5}">
                      <a16:colId xmlns:a16="http://schemas.microsoft.com/office/drawing/2014/main" val="3669193146"/>
                    </a:ext>
                  </a:extLst>
                </a:gridCol>
                <a:gridCol w="892629">
                  <a:extLst>
                    <a:ext uri="{9D8B030D-6E8A-4147-A177-3AD203B41FA5}">
                      <a16:colId xmlns:a16="http://schemas.microsoft.com/office/drawing/2014/main" val="79185911"/>
                    </a:ext>
                  </a:extLst>
                </a:gridCol>
                <a:gridCol w="957943">
                  <a:extLst>
                    <a:ext uri="{9D8B030D-6E8A-4147-A177-3AD203B41FA5}">
                      <a16:colId xmlns:a16="http://schemas.microsoft.com/office/drawing/2014/main" val="3132813660"/>
                    </a:ext>
                  </a:extLst>
                </a:gridCol>
                <a:gridCol w="3280227">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a:t>
                      </a: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a:t>
                      </a:r>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a:t>
                      </a:r>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291546597"/>
              </p:ext>
            </p:extLst>
          </p:nvPr>
        </p:nvGraphicFramePr>
        <p:xfrm>
          <a:off x="5130799" y="3920551"/>
          <a:ext cx="5435601" cy="2123440"/>
        </p:xfrm>
        <a:graphic>
          <a:graphicData uri="http://schemas.openxmlformats.org/drawingml/2006/table">
            <a:tbl>
              <a:tblPr firstRow="1" bandRow="1">
                <a:tableStyleId>{5C22544A-7EE6-4342-B048-85BDC9FD1C3A}</a:tableStyleId>
              </a:tblPr>
              <a:tblGrid>
                <a:gridCol w="1638672">
                  <a:extLst>
                    <a:ext uri="{9D8B030D-6E8A-4147-A177-3AD203B41FA5}">
                      <a16:colId xmlns:a16="http://schemas.microsoft.com/office/drawing/2014/main" val="4263608732"/>
                    </a:ext>
                  </a:extLst>
                </a:gridCol>
                <a:gridCol w="1858496">
                  <a:extLst>
                    <a:ext uri="{9D8B030D-6E8A-4147-A177-3AD203B41FA5}">
                      <a16:colId xmlns:a16="http://schemas.microsoft.com/office/drawing/2014/main" val="447345255"/>
                    </a:ext>
                  </a:extLst>
                </a:gridCol>
                <a:gridCol w="1938433">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a:t>
                      </a: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a:t>
                      </a: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a:t>
                      </a:r>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a:t>
                      </a:r>
                    </a:p>
                  </a:txBody>
                  <a:tcPr/>
                </a:tc>
                <a:extLst>
                  <a:ext uri="{0D108BD9-81ED-4DB2-BD59-A6C34878D82A}">
                    <a16:rowId xmlns:a16="http://schemas.microsoft.com/office/drawing/2014/main" val="2392197224"/>
                  </a:ext>
                </a:extLst>
              </a:tr>
            </a:tbl>
          </a:graphicData>
        </a:graphic>
      </p:graphicFrame>
      <p:graphicFrame>
        <p:nvGraphicFramePr>
          <p:cNvPr id="6" name="Table 6">
            <a:extLst>
              <a:ext uri="{FF2B5EF4-FFF2-40B4-BE49-F238E27FC236}">
                <a16:creationId xmlns:a16="http://schemas.microsoft.com/office/drawing/2014/main" id="{DB526605-1656-5CD2-30D4-8824F9B93CEC}"/>
              </a:ext>
            </a:extLst>
          </p:cNvPr>
          <p:cNvGraphicFramePr>
            <a:graphicFrameLocks noGrp="1"/>
          </p:cNvGraphicFramePr>
          <p:nvPr>
            <p:extLst>
              <p:ext uri="{D42A27DB-BD31-4B8C-83A1-F6EECF244321}">
                <p14:modId xmlns:p14="http://schemas.microsoft.com/office/powerpoint/2010/main" val="1831582254"/>
              </p:ext>
            </p:extLst>
          </p:nvPr>
        </p:nvGraphicFramePr>
        <p:xfrm>
          <a:off x="140108" y="2352413"/>
          <a:ext cx="1335314" cy="1854200"/>
        </p:xfrm>
        <a:graphic>
          <a:graphicData uri="http://schemas.openxmlformats.org/drawingml/2006/table">
            <a:tbl>
              <a:tblPr firstRow="1" bandRow="1">
                <a:tableStyleId>{5C22544A-7EE6-4342-B048-85BDC9FD1C3A}</a:tableStyleId>
              </a:tblPr>
              <a:tblGrid>
                <a:gridCol w="1335314">
                  <a:extLst>
                    <a:ext uri="{9D8B030D-6E8A-4147-A177-3AD203B41FA5}">
                      <a16:colId xmlns:a16="http://schemas.microsoft.com/office/drawing/2014/main" val="1156320451"/>
                    </a:ext>
                  </a:extLst>
                </a:gridCol>
              </a:tblGrid>
              <a:tr h="370840">
                <a:tc>
                  <a:txBody>
                    <a:bodyPr/>
                    <a:lstStyle/>
                    <a:p>
                      <a:r>
                        <a:rPr lang="en-GB" dirty="0"/>
                        <a:t>Persons</a:t>
                      </a:r>
                    </a:p>
                  </a:txBody>
                  <a:tcPr/>
                </a:tc>
                <a:extLst>
                  <a:ext uri="{0D108BD9-81ED-4DB2-BD59-A6C34878D82A}">
                    <a16:rowId xmlns:a16="http://schemas.microsoft.com/office/drawing/2014/main" val="4139933049"/>
                  </a:ext>
                </a:extLst>
              </a:tr>
              <a:tr h="370840">
                <a:tc>
                  <a:txBody>
                    <a:bodyPr/>
                    <a:lstStyle/>
                    <a:p>
                      <a:r>
                        <a:rPr lang="en-GB" b="1" dirty="0" err="1"/>
                        <a:t>PersonID</a:t>
                      </a:r>
                      <a:endParaRPr lang="en-GB" b="1" dirty="0"/>
                    </a:p>
                  </a:txBody>
                  <a:tcPr/>
                </a:tc>
                <a:extLst>
                  <a:ext uri="{0D108BD9-81ED-4DB2-BD59-A6C34878D82A}">
                    <a16:rowId xmlns:a16="http://schemas.microsoft.com/office/drawing/2014/main" val="3024587301"/>
                  </a:ext>
                </a:extLst>
              </a:tr>
              <a:tr h="370840">
                <a:tc>
                  <a:txBody>
                    <a:bodyPr/>
                    <a:lstStyle/>
                    <a:p>
                      <a:r>
                        <a:rPr lang="en-GB" dirty="0"/>
                        <a:t>Name</a:t>
                      </a:r>
                    </a:p>
                  </a:txBody>
                  <a:tcPr/>
                </a:tc>
                <a:extLst>
                  <a:ext uri="{0D108BD9-81ED-4DB2-BD59-A6C34878D82A}">
                    <a16:rowId xmlns:a16="http://schemas.microsoft.com/office/drawing/2014/main" val="2671425969"/>
                  </a:ext>
                </a:extLst>
              </a:tr>
              <a:tr h="370840">
                <a:tc>
                  <a:txBody>
                    <a:bodyPr/>
                    <a:lstStyle/>
                    <a:p>
                      <a:r>
                        <a:rPr lang="en-GB" dirty="0"/>
                        <a:t>Age</a:t>
                      </a:r>
                    </a:p>
                  </a:txBody>
                  <a:tcPr/>
                </a:tc>
                <a:extLst>
                  <a:ext uri="{0D108BD9-81ED-4DB2-BD59-A6C34878D82A}">
                    <a16:rowId xmlns:a16="http://schemas.microsoft.com/office/drawing/2014/main" val="2011125695"/>
                  </a:ext>
                </a:extLst>
              </a:tr>
              <a:tr h="370840">
                <a:tc>
                  <a:txBody>
                    <a:bodyPr/>
                    <a:lstStyle/>
                    <a:p>
                      <a:r>
                        <a:rPr lang="en-GB" dirty="0"/>
                        <a:t>Address</a:t>
                      </a:r>
                    </a:p>
                  </a:txBody>
                  <a:tcPr/>
                </a:tc>
                <a:extLst>
                  <a:ext uri="{0D108BD9-81ED-4DB2-BD59-A6C34878D82A}">
                    <a16:rowId xmlns:a16="http://schemas.microsoft.com/office/drawing/2014/main" val="6341520"/>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130799" y="126284"/>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5194758" y="3458886"/>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graphicFrame>
        <p:nvGraphicFramePr>
          <p:cNvPr id="9" name="Table 6">
            <a:extLst>
              <a:ext uri="{FF2B5EF4-FFF2-40B4-BE49-F238E27FC236}">
                <a16:creationId xmlns:a16="http://schemas.microsoft.com/office/drawing/2014/main" id="{9EB99D42-9D03-D763-9636-78A85FEC777C}"/>
              </a:ext>
            </a:extLst>
          </p:cNvPr>
          <p:cNvGraphicFramePr>
            <a:graphicFrameLocks noGrp="1"/>
          </p:cNvGraphicFramePr>
          <p:nvPr>
            <p:extLst>
              <p:ext uri="{D42A27DB-BD31-4B8C-83A1-F6EECF244321}">
                <p14:modId xmlns:p14="http://schemas.microsoft.com/office/powerpoint/2010/main" val="1909368390"/>
              </p:ext>
            </p:extLst>
          </p:nvPr>
        </p:nvGraphicFramePr>
        <p:xfrm>
          <a:off x="2526844" y="1596824"/>
          <a:ext cx="1335314" cy="1483360"/>
        </p:xfrm>
        <a:graphic>
          <a:graphicData uri="http://schemas.openxmlformats.org/drawingml/2006/table">
            <a:tbl>
              <a:tblPr firstRow="1" bandRow="1">
                <a:tableStyleId>{5C22544A-7EE6-4342-B048-85BDC9FD1C3A}</a:tableStyleId>
              </a:tblPr>
              <a:tblGrid>
                <a:gridCol w="1335314">
                  <a:extLst>
                    <a:ext uri="{9D8B030D-6E8A-4147-A177-3AD203B41FA5}">
                      <a16:colId xmlns:a16="http://schemas.microsoft.com/office/drawing/2014/main" val="1156320451"/>
                    </a:ext>
                  </a:extLst>
                </a:gridCol>
              </a:tblGrid>
              <a:tr h="370840">
                <a:tc>
                  <a:txBody>
                    <a:bodyPr/>
                    <a:lstStyle/>
                    <a:p>
                      <a:r>
                        <a:rPr lang="en-GB" dirty="0"/>
                        <a:t>Orders</a:t>
                      </a:r>
                    </a:p>
                  </a:txBody>
                  <a:tcPr/>
                </a:tc>
                <a:extLst>
                  <a:ext uri="{0D108BD9-81ED-4DB2-BD59-A6C34878D82A}">
                    <a16:rowId xmlns:a16="http://schemas.microsoft.com/office/drawing/2014/main" val="4139933049"/>
                  </a:ext>
                </a:extLst>
              </a:tr>
              <a:tr h="370840">
                <a:tc>
                  <a:txBody>
                    <a:bodyPr/>
                    <a:lstStyle/>
                    <a:p>
                      <a:r>
                        <a:rPr lang="en-GB" dirty="0" err="1"/>
                        <a:t>OrderId</a:t>
                      </a:r>
                      <a:endParaRPr lang="en-GB" dirty="0"/>
                    </a:p>
                  </a:txBody>
                  <a:tcPr/>
                </a:tc>
                <a:extLst>
                  <a:ext uri="{0D108BD9-81ED-4DB2-BD59-A6C34878D82A}">
                    <a16:rowId xmlns:a16="http://schemas.microsoft.com/office/drawing/2014/main" val="3024587301"/>
                  </a:ext>
                </a:extLst>
              </a:tr>
              <a:tr h="370840">
                <a:tc>
                  <a:txBody>
                    <a:bodyPr/>
                    <a:lstStyle/>
                    <a:p>
                      <a:r>
                        <a:rPr lang="en-GB" dirty="0" err="1"/>
                        <a:t>NumOrder</a:t>
                      </a:r>
                      <a:endParaRPr lang="en-GB" dirty="0"/>
                    </a:p>
                  </a:txBody>
                  <a:tcPr/>
                </a:tc>
                <a:extLst>
                  <a:ext uri="{0D108BD9-81ED-4DB2-BD59-A6C34878D82A}">
                    <a16:rowId xmlns:a16="http://schemas.microsoft.com/office/drawing/2014/main" val="2671425969"/>
                  </a:ext>
                </a:extLst>
              </a:tr>
              <a:tr h="370840">
                <a:tc>
                  <a:txBody>
                    <a:bodyPr/>
                    <a:lstStyle/>
                    <a:p>
                      <a:r>
                        <a:rPr lang="en-GB" b="1" dirty="0" err="1"/>
                        <a:t>PersonID</a:t>
                      </a:r>
                      <a:endParaRPr lang="en-GB" b="1" dirty="0"/>
                    </a:p>
                  </a:txBody>
                  <a:tcPr/>
                </a:tc>
                <a:extLst>
                  <a:ext uri="{0D108BD9-81ED-4DB2-BD59-A6C34878D82A}">
                    <a16:rowId xmlns:a16="http://schemas.microsoft.com/office/drawing/2014/main" val="2011125695"/>
                  </a:ext>
                </a:extLst>
              </a:tr>
            </a:tbl>
          </a:graphicData>
        </a:graphic>
      </p:graphicFrame>
      <p:cxnSp>
        <p:nvCxnSpPr>
          <p:cNvPr id="11" name="Straight Arrow Connector 10">
            <a:extLst>
              <a:ext uri="{FF2B5EF4-FFF2-40B4-BE49-F238E27FC236}">
                <a16:creationId xmlns:a16="http://schemas.microsoft.com/office/drawing/2014/main" id="{66A61115-64EB-740A-9F13-7A402FED7BF5}"/>
              </a:ext>
            </a:extLst>
          </p:cNvPr>
          <p:cNvCxnSpPr>
            <a:cxnSpLocks/>
          </p:cNvCxnSpPr>
          <p:nvPr/>
        </p:nvCxnSpPr>
        <p:spPr>
          <a:xfrm>
            <a:off x="1475422" y="2852057"/>
            <a:ext cx="1051422" cy="0"/>
          </a:xfrm>
          <a:prstGeom prst="straightConnector1">
            <a:avLst/>
          </a:prstGeom>
          <a:ln w="1174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7618B1B-440F-8FA0-E763-EA024AFE42E3}"/>
              </a:ext>
            </a:extLst>
          </p:cNvPr>
          <p:cNvSpPr/>
          <p:nvPr/>
        </p:nvSpPr>
        <p:spPr>
          <a:xfrm>
            <a:off x="1058321" y="2710852"/>
            <a:ext cx="423513" cy="369332"/>
          </a:xfrm>
          <a:prstGeom prst="rect">
            <a:avLst/>
          </a:prstGeom>
          <a:noFill/>
        </p:spPr>
        <p:txBody>
          <a:bodyPr wrap="none" lIns="91440" tIns="45720" rIns="91440" bIns="45720">
            <a:spAutoFit/>
          </a:bodyPr>
          <a:lstStyle/>
          <a:p>
            <a:pPr algn="ctr"/>
            <a:r>
              <a:rPr lang="en-US" b="0" cap="none" spc="0" dirty="0">
                <a:ln w="0"/>
                <a:solidFill>
                  <a:schemeClr val="accent1"/>
                </a:solidFill>
                <a:effectLst>
                  <a:outerShdw blurRad="38100" dist="25400" dir="5400000" algn="ctr" rotWithShape="0">
                    <a:srgbClr val="6E747A">
                      <a:alpha val="43000"/>
                    </a:srgbClr>
                  </a:outerShdw>
                </a:effectLst>
              </a:rPr>
              <a:t>PK</a:t>
            </a:r>
          </a:p>
        </p:txBody>
      </p:sp>
      <p:sp>
        <p:nvSpPr>
          <p:cNvPr id="14" name="Rectangle 13">
            <a:extLst>
              <a:ext uri="{FF2B5EF4-FFF2-40B4-BE49-F238E27FC236}">
                <a16:creationId xmlns:a16="http://schemas.microsoft.com/office/drawing/2014/main" id="{DD650225-87B4-C322-EA30-7C6C17C76CC0}"/>
              </a:ext>
            </a:extLst>
          </p:cNvPr>
          <p:cNvSpPr/>
          <p:nvPr/>
        </p:nvSpPr>
        <p:spPr>
          <a:xfrm>
            <a:off x="3464760" y="2691069"/>
            <a:ext cx="410690" cy="369332"/>
          </a:xfrm>
          <a:prstGeom prst="rect">
            <a:avLst/>
          </a:prstGeom>
          <a:noFill/>
        </p:spPr>
        <p:txBody>
          <a:bodyPr wrap="none" lIns="91440" tIns="45720" rIns="91440" bIns="45720">
            <a:spAutoFit/>
          </a:bodyPr>
          <a:lstStyle/>
          <a:p>
            <a:pPr algn="ctr"/>
            <a:r>
              <a:rPr lang="en-US" dirty="0">
                <a:ln w="0"/>
                <a:solidFill>
                  <a:schemeClr val="accent1"/>
                </a:solidFill>
                <a:effectLst>
                  <a:outerShdw blurRad="38100" dist="25400" dir="5400000" algn="ctr" rotWithShape="0">
                    <a:srgbClr val="6E747A">
                      <a:alpha val="43000"/>
                    </a:srgbClr>
                  </a:outerShdw>
                </a:effectLst>
              </a:rPr>
              <a:t>F</a:t>
            </a:r>
            <a:r>
              <a:rPr lang="en-US" b="0" cap="none" spc="0" dirty="0">
                <a:ln w="0"/>
                <a:solidFill>
                  <a:schemeClr val="accent1"/>
                </a:solidFill>
                <a:effectLst>
                  <a:outerShdw blurRad="38100" dist="25400" dir="5400000" algn="ctr" rotWithShape="0">
                    <a:srgbClr val="6E747A">
                      <a:alpha val="43000"/>
                    </a:srgbClr>
                  </a:outerShdw>
                </a:effectLst>
              </a:rPr>
              <a:t>K</a:t>
            </a:r>
          </a:p>
        </p:txBody>
      </p:sp>
    </p:spTree>
    <p:extLst>
      <p:ext uri="{BB962C8B-B14F-4D97-AF65-F5344CB8AC3E}">
        <p14:creationId xmlns:p14="http://schemas.microsoft.com/office/powerpoint/2010/main" val="1290802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2002018218"/>
              </p:ext>
            </p:extLst>
          </p:nvPr>
        </p:nvGraphicFramePr>
        <p:xfrm>
          <a:off x="5696856" y="2170007"/>
          <a:ext cx="6342745" cy="2103120"/>
        </p:xfrm>
        <a:graphic>
          <a:graphicData uri="http://schemas.openxmlformats.org/drawingml/2006/table">
            <a:tbl>
              <a:tblPr firstRow="1" bandRow="1">
                <a:tableStyleId>{5C22544A-7EE6-4342-B048-85BDC9FD1C3A}</a:tableStyleId>
              </a:tblPr>
              <a:tblGrid>
                <a:gridCol w="1554377">
                  <a:extLst>
                    <a:ext uri="{9D8B030D-6E8A-4147-A177-3AD203B41FA5}">
                      <a16:colId xmlns:a16="http://schemas.microsoft.com/office/drawing/2014/main" val="3669193146"/>
                    </a:ext>
                  </a:extLst>
                </a:gridCol>
                <a:gridCol w="906107">
                  <a:extLst>
                    <a:ext uri="{9D8B030D-6E8A-4147-A177-3AD203B41FA5}">
                      <a16:colId xmlns:a16="http://schemas.microsoft.com/office/drawing/2014/main" val="79185911"/>
                    </a:ext>
                  </a:extLst>
                </a:gridCol>
                <a:gridCol w="972407">
                  <a:extLst>
                    <a:ext uri="{9D8B030D-6E8A-4147-A177-3AD203B41FA5}">
                      <a16:colId xmlns:a16="http://schemas.microsoft.com/office/drawing/2014/main" val="3132813660"/>
                    </a:ext>
                  </a:extLst>
                </a:gridCol>
                <a:gridCol w="2909854">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 </a:t>
                      </a:r>
                      <a:r>
                        <a:rPr lang="en-GB" b="1" dirty="0">
                          <a:solidFill>
                            <a:srgbClr val="7030A0"/>
                          </a:solidFill>
                        </a:rPr>
                        <a:t>(PK)</a:t>
                      </a: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a:t>
                      </a:r>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a:t>
                      </a:r>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1962011112"/>
              </p:ext>
            </p:extLst>
          </p:nvPr>
        </p:nvGraphicFramePr>
        <p:xfrm>
          <a:off x="159656" y="2149687"/>
          <a:ext cx="4434116" cy="2123440"/>
        </p:xfrm>
        <a:graphic>
          <a:graphicData uri="http://schemas.openxmlformats.org/drawingml/2006/table">
            <a:tbl>
              <a:tblPr firstRow="1" bandRow="1">
                <a:tableStyleId>{5C22544A-7EE6-4342-B048-85BDC9FD1C3A}</a:tableStyleId>
              </a:tblPr>
              <a:tblGrid>
                <a:gridCol w="1574801">
                  <a:extLst>
                    <a:ext uri="{9D8B030D-6E8A-4147-A177-3AD203B41FA5}">
                      <a16:colId xmlns:a16="http://schemas.microsoft.com/office/drawing/2014/main" val="4263608732"/>
                    </a:ext>
                  </a:extLst>
                </a:gridCol>
                <a:gridCol w="1291771">
                  <a:extLst>
                    <a:ext uri="{9D8B030D-6E8A-4147-A177-3AD203B41FA5}">
                      <a16:colId xmlns:a16="http://schemas.microsoft.com/office/drawing/2014/main" val="447345255"/>
                    </a:ext>
                  </a:extLst>
                </a:gridCol>
                <a:gridCol w="1567544">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 </a:t>
                      </a:r>
                      <a:r>
                        <a:rPr lang="en-GB" b="1" dirty="0">
                          <a:solidFill>
                            <a:srgbClr val="7030A0"/>
                          </a:solidFill>
                        </a:rPr>
                        <a:t>(FK1)</a:t>
                      </a: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 </a:t>
                      </a:r>
                      <a:r>
                        <a:rPr lang="en-GB" b="1" dirty="0">
                          <a:solidFill>
                            <a:srgbClr val="7030A0"/>
                          </a:solidFill>
                        </a:rPr>
                        <a:t>(FK2)</a:t>
                      </a: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a:t>
                      </a:r>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a:t>
                      </a:r>
                    </a:p>
                  </a:txBody>
                  <a:tcPr/>
                </a:tc>
                <a:extLst>
                  <a:ext uri="{0D108BD9-81ED-4DB2-BD59-A6C34878D82A}">
                    <a16:rowId xmlns:a16="http://schemas.microsoft.com/office/drawing/2014/main" val="2392197224"/>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696856" y="1708342"/>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223615" y="1688022"/>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cxnSp>
        <p:nvCxnSpPr>
          <p:cNvPr id="3" name="Straight Arrow Connector 2">
            <a:extLst>
              <a:ext uri="{FF2B5EF4-FFF2-40B4-BE49-F238E27FC236}">
                <a16:creationId xmlns:a16="http://schemas.microsoft.com/office/drawing/2014/main" id="{02A6A98B-FF15-A7A2-099B-0C228825E43A}"/>
              </a:ext>
            </a:extLst>
          </p:cNvPr>
          <p:cNvCxnSpPr/>
          <p:nvPr/>
        </p:nvCxnSpPr>
        <p:spPr>
          <a:xfrm flipH="1">
            <a:off x="4151086" y="2989943"/>
            <a:ext cx="1545770" cy="0"/>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9F43CF2-FC4A-F3F8-ED16-6E043097A80B}"/>
              </a:ext>
            </a:extLst>
          </p:cNvPr>
          <p:cNvCxnSpPr>
            <a:cxnSpLocks/>
          </p:cNvCxnSpPr>
          <p:nvPr/>
        </p:nvCxnSpPr>
        <p:spPr>
          <a:xfrm flipH="1">
            <a:off x="4151086" y="3010263"/>
            <a:ext cx="1545770" cy="357051"/>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151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1371573732"/>
              </p:ext>
            </p:extLst>
          </p:nvPr>
        </p:nvGraphicFramePr>
        <p:xfrm>
          <a:off x="5696856" y="2170007"/>
          <a:ext cx="6342745" cy="2103120"/>
        </p:xfrm>
        <a:graphic>
          <a:graphicData uri="http://schemas.openxmlformats.org/drawingml/2006/table">
            <a:tbl>
              <a:tblPr firstRow="1" bandRow="1">
                <a:tableStyleId>{5C22544A-7EE6-4342-B048-85BDC9FD1C3A}</a:tableStyleId>
              </a:tblPr>
              <a:tblGrid>
                <a:gridCol w="1554377">
                  <a:extLst>
                    <a:ext uri="{9D8B030D-6E8A-4147-A177-3AD203B41FA5}">
                      <a16:colId xmlns:a16="http://schemas.microsoft.com/office/drawing/2014/main" val="3669193146"/>
                    </a:ext>
                  </a:extLst>
                </a:gridCol>
                <a:gridCol w="906107">
                  <a:extLst>
                    <a:ext uri="{9D8B030D-6E8A-4147-A177-3AD203B41FA5}">
                      <a16:colId xmlns:a16="http://schemas.microsoft.com/office/drawing/2014/main" val="79185911"/>
                    </a:ext>
                  </a:extLst>
                </a:gridCol>
                <a:gridCol w="972407">
                  <a:extLst>
                    <a:ext uri="{9D8B030D-6E8A-4147-A177-3AD203B41FA5}">
                      <a16:colId xmlns:a16="http://schemas.microsoft.com/office/drawing/2014/main" val="3132813660"/>
                    </a:ext>
                  </a:extLst>
                </a:gridCol>
                <a:gridCol w="2909854">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a:t>
                      </a:r>
                      <a:endParaRPr lang="en-GB" b="1" dirty="0">
                        <a:solidFill>
                          <a:srgbClr val="7030A0"/>
                        </a:solidFill>
                      </a:endParaRP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 </a:t>
                      </a:r>
                      <a:r>
                        <a:rPr lang="en-GB" b="1" dirty="0">
                          <a:solidFill>
                            <a:srgbClr val="7030A0"/>
                          </a:solidFill>
                        </a:rPr>
                        <a:t>(PK)</a:t>
                      </a:r>
                      <a:endParaRPr lang="en-GB" dirty="0"/>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a:t>
                      </a:r>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734107078"/>
              </p:ext>
            </p:extLst>
          </p:nvPr>
        </p:nvGraphicFramePr>
        <p:xfrm>
          <a:off x="159656" y="2149687"/>
          <a:ext cx="4434116" cy="2123440"/>
        </p:xfrm>
        <a:graphic>
          <a:graphicData uri="http://schemas.openxmlformats.org/drawingml/2006/table">
            <a:tbl>
              <a:tblPr firstRow="1" bandRow="1">
                <a:tableStyleId>{5C22544A-7EE6-4342-B048-85BDC9FD1C3A}</a:tableStyleId>
              </a:tblPr>
              <a:tblGrid>
                <a:gridCol w="1574801">
                  <a:extLst>
                    <a:ext uri="{9D8B030D-6E8A-4147-A177-3AD203B41FA5}">
                      <a16:colId xmlns:a16="http://schemas.microsoft.com/office/drawing/2014/main" val="4263608732"/>
                    </a:ext>
                  </a:extLst>
                </a:gridCol>
                <a:gridCol w="1291771">
                  <a:extLst>
                    <a:ext uri="{9D8B030D-6E8A-4147-A177-3AD203B41FA5}">
                      <a16:colId xmlns:a16="http://schemas.microsoft.com/office/drawing/2014/main" val="447345255"/>
                    </a:ext>
                  </a:extLst>
                </a:gridCol>
                <a:gridCol w="1567544">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 </a:t>
                      </a:r>
                      <a:r>
                        <a:rPr lang="en-GB" b="1" dirty="0">
                          <a:solidFill>
                            <a:srgbClr val="7030A0"/>
                          </a:solidFill>
                        </a:rPr>
                        <a:t>(FK1)</a:t>
                      </a:r>
                      <a:endParaRPr lang="en-GB" dirty="0"/>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a:t>
                      </a:r>
                    </a:p>
                  </a:txBody>
                  <a:tcPr/>
                </a:tc>
                <a:extLst>
                  <a:ext uri="{0D108BD9-81ED-4DB2-BD59-A6C34878D82A}">
                    <a16:rowId xmlns:a16="http://schemas.microsoft.com/office/drawing/2014/main" val="2392197224"/>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696856" y="1708342"/>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223615" y="1688022"/>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cxnSp>
        <p:nvCxnSpPr>
          <p:cNvPr id="3" name="Straight Arrow Connector 2">
            <a:extLst>
              <a:ext uri="{FF2B5EF4-FFF2-40B4-BE49-F238E27FC236}">
                <a16:creationId xmlns:a16="http://schemas.microsoft.com/office/drawing/2014/main" id="{02A6A98B-FF15-A7A2-099B-0C228825E43A}"/>
              </a:ext>
            </a:extLst>
          </p:cNvPr>
          <p:cNvCxnSpPr>
            <a:cxnSpLocks/>
          </p:cNvCxnSpPr>
          <p:nvPr/>
        </p:nvCxnSpPr>
        <p:spPr>
          <a:xfrm flipH="1">
            <a:off x="4071257" y="3429000"/>
            <a:ext cx="1625599" cy="272143"/>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0031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DEB3D03-1F96-266E-2FCC-D085C335C0E4}"/>
              </a:ext>
            </a:extLst>
          </p:cNvPr>
          <p:cNvGraphicFramePr>
            <a:graphicFrameLocks noGrp="1"/>
          </p:cNvGraphicFramePr>
          <p:nvPr>
            <p:extLst>
              <p:ext uri="{D42A27DB-BD31-4B8C-83A1-F6EECF244321}">
                <p14:modId xmlns:p14="http://schemas.microsoft.com/office/powerpoint/2010/main" val="156223769"/>
              </p:ext>
            </p:extLst>
          </p:nvPr>
        </p:nvGraphicFramePr>
        <p:xfrm>
          <a:off x="5696856" y="2170007"/>
          <a:ext cx="6342745" cy="2103120"/>
        </p:xfrm>
        <a:graphic>
          <a:graphicData uri="http://schemas.openxmlformats.org/drawingml/2006/table">
            <a:tbl>
              <a:tblPr firstRow="1" bandRow="1">
                <a:tableStyleId>{5C22544A-7EE6-4342-B048-85BDC9FD1C3A}</a:tableStyleId>
              </a:tblPr>
              <a:tblGrid>
                <a:gridCol w="1554377">
                  <a:extLst>
                    <a:ext uri="{9D8B030D-6E8A-4147-A177-3AD203B41FA5}">
                      <a16:colId xmlns:a16="http://schemas.microsoft.com/office/drawing/2014/main" val="3669193146"/>
                    </a:ext>
                  </a:extLst>
                </a:gridCol>
                <a:gridCol w="906107">
                  <a:extLst>
                    <a:ext uri="{9D8B030D-6E8A-4147-A177-3AD203B41FA5}">
                      <a16:colId xmlns:a16="http://schemas.microsoft.com/office/drawing/2014/main" val="79185911"/>
                    </a:ext>
                  </a:extLst>
                </a:gridCol>
                <a:gridCol w="972407">
                  <a:extLst>
                    <a:ext uri="{9D8B030D-6E8A-4147-A177-3AD203B41FA5}">
                      <a16:colId xmlns:a16="http://schemas.microsoft.com/office/drawing/2014/main" val="3132813660"/>
                    </a:ext>
                  </a:extLst>
                </a:gridCol>
                <a:gridCol w="2909854">
                  <a:extLst>
                    <a:ext uri="{9D8B030D-6E8A-4147-A177-3AD203B41FA5}">
                      <a16:colId xmlns:a16="http://schemas.microsoft.com/office/drawing/2014/main" val="424508784"/>
                    </a:ext>
                  </a:extLst>
                </a:gridCol>
              </a:tblGrid>
              <a:tr h="314628">
                <a:tc>
                  <a:txBody>
                    <a:bodyPr/>
                    <a:lstStyle/>
                    <a:p>
                      <a:r>
                        <a:rPr lang="en-GB" dirty="0"/>
                        <a:t>Person ID</a:t>
                      </a:r>
                      <a:br>
                        <a:rPr lang="en-GB" dirty="0"/>
                      </a:br>
                      <a:r>
                        <a:rPr lang="en-GB" dirty="0"/>
                        <a:t>(Primary Key)</a:t>
                      </a:r>
                    </a:p>
                  </a:txBody>
                  <a:tcPr/>
                </a:tc>
                <a:tc>
                  <a:txBody>
                    <a:bodyPr/>
                    <a:lstStyle/>
                    <a:p>
                      <a:r>
                        <a:rPr lang="en-GB" dirty="0"/>
                        <a:t>Name</a:t>
                      </a:r>
                    </a:p>
                  </a:txBody>
                  <a:tcPr/>
                </a:tc>
                <a:tc>
                  <a:txBody>
                    <a:bodyPr/>
                    <a:lstStyle/>
                    <a:p>
                      <a:r>
                        <a:rPr lang="en-GB" dirty="0"/>
                        <a:t>Age</a:t>
                      </a:r>
                    </a:p>
                  </a:txBody>
                  <a:tcPr/>
                </a:tc>
                <a:tc>
                  <a:txBody>
                    <a:bodyPr/>
                    <a:lstStyle/>
                    <a:p>
                      <a:r>
                        <a:rPr lang="en-GB" dirty="0"/>
                        <a:t>Address</a:t>
                      </a:r>
                    </a:p>
                  </a:txBody>
                  <a:tcPr/>
                </a:tc>
                <a:extLst>
                  <a:ext uri="{0D108BD9-81ED-4DB2-BD59-A6C34878D82A}">
                    <a16:rowId xmlns:a16="http://schemas.microsoft.com/office/drawing/2014/main" val="872583566"/>
                  </a:ext>
                </a:extLst>
              </a:tr>
              <a:tr h="314628">
                <a:tc>
                  <a:txBody>
                    <a:bodyPr/>
                    <a:lstStyle/>
                    <a:p>
                      <a:r>
                        <a:rPr lang="en-GB" dirty="0"/>
                        <a:t>101</a:t>
                      </a:r>
                      <a:endParaRPr lang="en-GB" b="1" dirty="0">
                        <a:solidFill>
                          <a:srgbClr val="7030A0"/>
                        </a:solidFill>
                      </a:endParaRPr>
                    </a:p>
                  </a:txBody>
                  <a:tcPr/>
                </a:tc>
                <a:tc>
                  <a:txBody>
                    <a:bodyPr/>
                    <a:lstStyle/>
                    <a:p>
                      <a:r>
                        <a:rPr lang="en-GB" dirty="0"/>
                        <a:t>Alex</a:t>
                      </a:r>
                    </a:p>
                  </a:txBody>
                  <a:tcPr/>
                </a:tc>
                <a:tc>
                  <a:txBody>
                    <a:bodyPr/>
                    <a:lstStyle/>
                    <a:p>
                      <a:r>
                        <a:rPr lang="en-GB" dirty="0"/>
                        <a:t>25</a:t>
                      </a:r>
                    </a:p>
                  </a:txBody>
                  <a:tcPr/>
                </a:tc>
                <a:tc>
                  <a:txBody>
                    <a:bodyPr/>
                    <a:lstStyle/>
                    <a:p>
                      <a:r>
                        <a:rPr lang="en-GB" dirty="0"/>
                        <a:t>819 Saint Francis Way </a:t>
                      </a:r>
                    </a:p>
                  </a:txBody>
                  <a:tcPr/>
                </a:tc>
                <a:extLst>
                  <a:ext uri="{0D108BD9-81ED-4DB2-BD59-A6C34878D82A}">
                    <a16:rowId xmlns:a16="http://schemas.microsoft.com/office/drawing/2014/main" val="3383721840"/>
                  </a:ext>
                </a:extLst>
              </a:tr>
              <a:tr h="314628">
                <a:tc>
                  <a:txBody>
                    <a:bodyPr/>
                    <a:lstStyle/>
                    <a:p>
                      <a:r>
                        <a:rPr lang="en-GB" dirty="0"/>
                        <a:t>102</a:t>
                      </a:r>
                    </a:p>
                  </a:txBody>
                  <a:tcPr/>
                </a:tc>
                <a:tc>
                  <a:txBody>
                    <a:bodyPr/>
                    <a:lstStyle/>
                    <a:p>
                      <a:r>
                        <a:rPr lang="en-GB" dirty="0"/>
                        <a:t>Emily</a:t>
                      </a:r>
                    </a:p>
                  </a:txBody>
                  <a:tcPr/>
                </a:tc>
                <a:tc>
                  <a:txBody>
                    <a:bodyPr/>
                    <a:lstStyle/>
                    <a:p>
                      <a:r>
                        <a:rPr lang="en-GB" dirty="0"/>
                        <a:t>15</a:t>
                      </a:r>
                    </a:p>
                  </a:txBody>
                  <a:tcPr/>
                </a:tc>
                <a:tc>
                  <a:txBody>
                    <a:bodyPr/>
                    <a:lstStyle/>
                    <a:p>
                      <a:r>
                        <a:rPr lang="en-GB" dirty="0"/>
                        <a:t>171 </a:t>
                      </a:r>
                      <a:r>
                        <a:rPr lang="en-GB" dirty="0" err="1"/>
                        <a:t>Jarvisville</a:t>
                      </a:r>
                      <a:r>
                        <a:rPr lang="en-GB" dirty="0"/>
                        <a:t> Road Michigan</a:t>
                      </a:r>
                    </a:p>
                  </a:txBody>
                  <a:tcPr/>
                </a:tc>
                <a:extLst>
                  <a:ext uri="{0D108BD9-81ED-4DB2-BD59-A6C34878D82A}">
                    <a16:rowId xmlns:a16="http://schemas.microsoft.com/office/drawing/2014/main" val="737628844"/>
                  </a:ext>
                </a:extLst>
              </a:tr>
              <a:tr h="314628">
                <a:tc>
                  <a:txBody>
                    <a:bodyPr/>
                    <a:lstStyle/>
                    <a:p>
                      <a:r>
                        <a:rPr lang="en-GB" dirty="0"/>
                        <a:t>103</a:t>
                      </a:r>
                    </a:p>
                  </a:txBody>
                  <a:tcPr/>
                </a:tc>
                <a:tc>
                  <a:txBody>
                    <a:bodyPr/>
                    <a:lstStyle/>
                    <a:p>
                      <a:r>
                        <a:rPr lang="en-GB" dirty="0"/>
                        <a:t>Jean</a:t>
                      </a:r>
                    </a:p>
                  </a:txBody>
                  <a:tcPr/>
                </a:tc>
                <a:tc>
                  <a:txBody>
                    <a:bodyPr/>
                    <a:lstStyle/>
                    <a:p>
                      <a:r>
                        <a:rPr lang="en-GB" dirty="0"/>
                        <a:t>35</a:t>
                      </a:r>
                    </a:p>
                  </a:txBody>
                  <a:tcPr/>
                </a:tc>
                <a:tc>
                  <a:txBody>
                    <a:bodyPr/>
                    <a:lstStyle/>
                    <a:p>
                      <a:r>
                        <a:rPr lang="en-GB" dirty="0"/>
                        <a:t>188 Clay Street Indiana</a:t>
                      </a:r>
                    </a:p>
                  </a:txBody>
                  <a:tcPr/>
                </a:tc>
                <a:extLst>
                  <a:ext uri="{0D108BD9-81ED-4DB2-BD59-A6C34878D82A}">
                    <a16:rowId xmlns:a16="http://schemas.microsoft.com/office/drawing/2014/main" val="4059988583"/>
                  </a:ext>
                </a:extLst>
              </a:tr>
              <a:tr h="131991">
                <a:tc>
                  <a:txBody>
                    <a:bodyPr/>
                    <a:lstStyle/>
                    <a:p>
                      <a:r>
                        <a:rPr lang="en-GB" dirty="0"/>
                        <a:t>104 </a:t>
                      </a:r>
                      <a:r>
                        <a:rPr lang="en-GB" b="1" dirty="0">
                          <a:solidFill>
                            <a:srgbClr val="7030A0"/>
                          </a:solidFill>
                        </a:rPr>
                        <a:t>(PK)</a:t>
                      </a:r>
                      <a:endParaRPr lang="en-GB" dirty="0"/>
                    </a:p>
                  </a:txBody>
                  <a:tcPr/>
                </a:tc>
                <a:tc>
                  <a:txBody>
                    <a:bodyPr/>
                    <a:lstStyle/>
                    <a:p>
                      <a:r>
                        <a:rPr lang="en-GB" dirty="0"/>
                        <a:t>Bob</a:t>
                      </a:r>
                    </a:p>
                  </a:txBody>
                  <a:tcPr/>
                </a:tc>
                <a:tc>
                  <a:txBody>
                    <a:bodyPr/>
                    <a:lstStyle/>
                    <a:p>
                      <a:r>
                        <a:rPr lang="en-GB" dirty="0"/>
                        <a:t>40</a:t>
                      </a:r>
                    </a:p>
                  </a:txBody>
                  <a:tcPr/>
                </a:tc>
                <a:tc>
                  <a:txBody>
                    <a:bodyPr/>
                    <a:lstStyle/>
                    <a:p>
                      <a:r>
                        <a:rPr lang="en-GB" dirty="0"/>
                        <a:t>285 Java Lane Missouri </a:t>
                      </a:r>
                    </a:p>
                  </a:txBody>
                  <a:tcPr/>
                </a:tc>
                <a:extLst>
                  <a:ext uri="{0D108BD9-81ED-4DB2-BD59-A6C34878D82A}">
                    <a16:rowId xmlns:a16="http://schemas.microsoft.com/office/drawing/2014/main" val="1887921074"/>
                  </a:ext>
                </a:extLst>
              </a:tr>
            </a:tbl>
          </a:graphicData>
        </a:graphic>
      </p:graphicFrame>
      <p:graphicFrame>
        <p:nvGraphicFramePr>
          <p:cNvPr id="5" name="Table 5">
            <a:extLst>
              <a:ext uri="{FF2B5EF4-FFF2-40B4-BE49-F238E27FC236}">
                <a16:creationId xmlns:a16="http://schemas.microsoft.com/office/drawing/2014/main" id="{E27E9A73-58BE-6290-DD8B-F696908E1EB0}"/>
              </a:ext>
            </a:extLst>
          </p:cNvPr>
          <p:cNvGraphicFramePr>
            <a:graphicFrameLocks noGrp="1"/>
          </p:cNvGraphicFramePr>
          <p:nvPr>
            <p:extLst>
              <p:ext uri="{D42A27DB-BD31-4B8C-83A1-F6EECF244321}">
                <p14:modId xmlns:p14="http://schemas.microsoft.com/office/powerpoint/2010/main" val="3952701625"/>
              </p:ext>
            </p:extLst>
          </p:nvPr>
        </p:nvGraphicFramePr>
        <p:xfrm>
          <a:off x="159656" y="2149687"/>
          <a:ext cx="4434116" cy="2123440"/>
        </p:xfrm>
        <a:graphic>
          <a:graphicData uri="http://schemas.openxmlformats.org/drawingml/2006/table">
            <a:tbl>
              <a:tblPr firstRow="1" bandRow="1">
                <a:tableStyleId>{5C22544A-7EE6-4342-B048-85BDC9FD1C3A}</a:tableStyleId>
              </a:tblPr>
              <a:tblGrid>
                <a:gridCol w="1574801">
                  <a:extLst>
                    <a:ext uri="{9D8B030D-6E8A-4147-A177-3AD203B41FA5}">
                      <a16:colId xmlns:a16="http://schemas.microsoft.com/office/drawing/2014/main" val="4263608732"/>
                    </a:ext>
                  </a:extLst>
                </a:gridCol>
                <a:gridCol w="1291771">
                  <a:extLst>
                    <a:ext uri="{9D8B030D-6E8A-4147-A177-3AD203B41FA5}">
                      <a16:colId xmlns:a16="http://schemas.microsoft.com/office/drawing/2014/main" val="447345255"/>
                    </a:ext>
                  </a:extLst>
                </a:gridCol>
                <a:gridCol w="1567544">
                  <a:extLst>
                    <a:ext uri="{9D8B030D-6E8A-4147-A177-3AD203B41FA5}">
                      <a16:colId xmlns:a16="http://schemas.microsoft.com/office/drawing/2014/main" val="3278414279"/>
                    </a:ext>
                  </a:extLst>
                </a:gridCol>
              </a:tblGrid>
              <a:tr h="370840">
                <a:tc>
                  <a:txBody>
                    <a:bodyPr/>
                    <a:lstStyle/>
                    <a:p>
                      <a:r>
                        <a:rPr lang="en-GB" dirty="0" err="1"/>
                        <a:t>OrderId</a:t>
                      </a:r>
                      <a:r>
                        <a:rPr lang="en-GB" dirty="0"/>
                        <a:t> (Primary Key)</a:t>
                      </a:r>
                    </a:p>
                  </a:txBody>
                  <a:tcPr/>
                </a:tc>
                <a:tc>
                  <a:txBody>
                    <a:bodyPr/>
                    <a:lstStyle/>
                    <a:p>
                      <a:r>
                        <a:rPr lang="en-GB" dirty="0" err="1"/>
                        <a:t>NumOrder</a:t>
                      </a:r>
                      <a:endParaRPr lang="en-GB" dirty="0"/>
                    </a:p>
                  </a:txBody>
                  <a:tcPr/>
                </a:tc>
                <a:tc>
                  <a:txBody>
                    <a:bodyPr/>
                    <a:lstStyle/>
                    <a:p>
                      <a:r>
                        <a:rPr lang="en-GB" dirty="0" err="1"/>
                        <a:t>PersonID</a:t>
                      </a:r>
                      <a:endParaRPr lang="en-GB" dirty="0"/>
                    </a:p>
                    <a:p>
                      <a:r>
                        <a:rPr lang="en-GB" dirty="0"/>
                        <a:t>(Foreign Key)</a:t>
                      </a:r>
                    </a:p>
                  </a:txBody>
                  <a:tcPr/>
                </a:tc>
                <a:extLst>
                  <a:ext uri="{0D108BD9-81ED-4DB2-BD59-A6C34878D82A}">
                    <a16:rowId xmlns:a16="http://schemas.microsoft.com/office/drawing/2014/main" val="3678763731"/>
                  </a:ext>
                </a:extLst>
              </a:tr>
              <a:tr h="370840">
                <a:tc>
                  <a:txBody>
                    <a:bodyPr/>
                    <a:lstStyle/>
                    <a:p>
                      <a:r>
                        <a:rPr lang="en-GB" dirty="0"/>
                        <a:t>55</a:t>
                      </a:r>
                    </a:p>
                  </a:txBody>
                  <a:tcPr/>
                </a:tc>
                <a:tc>
                  <a:txBody>
                    <a:bodyPr/>
                    <a:lstStyle/>
                    <a:p>
                      <a:r>
                        <a:rPr lang="en-GB" dirty="0"/>
                        <a:t>00001</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375300576"/>
                  </a:ext>
                </a:extLst>
              </a:tr>
              <a:tr h="370840">
                <a:tc>
                  <a:txBody>
                    <a:bodyPr/>
                    <a:lstStyle/>
                    <a:p>
                      <a:r>
                        <a:rPr lang="en-GB" dirty="0"/>
                        <a:t>56</a:t>
                      </a:r>
                    </a:p>
                  </a:txBody>
                  <a:tcPr/>
                </a:tc>
                <a:tc>
                  <a:txBody>
                    <a:bodyPr/>
                    <a:lstStyle/>
                    <a:p>
                      <a:r>
                        <a:rPr lang="en-GB" dirty="0"/>
                        <a:t>00002</a:t>
                      </a:r>
                    </a:p>
                  </a:txBody>
                  <a:tcPr/>
                </a:tc>
                <a:tc>
                  <a:txBody>
                    <a:bodyPr/>
                    <a:lstStyle/>
                    <a:p>
                      <a:r>
                        <a:rPr lang="en-GB" dirty="0"/>
                        <a:t>101</a:t>
                      </a:r>
                      <a:endParaRPr lang="en-GB" b="1" dirty="0">
                        <a:solidFill>
                          <a:srgbClr val="7030A0"/>
                        </a:solidFill>
                      </a:endParaRPr>
                    </a:p>
                  </a:txBody>
                  <a:tcPr/>
                </a:tc>
                <a:extLst>
                  <a:ext uri="{0D108BD9-81ED-4DB2-BD59-A6C34878D82A}">
                    <a16:rowId xmlns:a16="http://schemas.microsoft.com/office/drawing/2014/main" val="373748136"/>
                  </a:ext>
                </a:extLst>
              </a:tr>
              <a:tr h="370840">
                <a:tc>
                  <a:txBody>
                    <a:bodyPr/>
                    <a:lstStyle/>
                    <a:p>
                      <a:r>
                        <a:rPr lang="en-GB" dirty="0"/>
                        <a:t>57</a:t>
                      </a:r>
                    </a:p>
                  </a:txBody>
                  <a:tcPr/>
                </a:tc>
                <a:tc>
                  <a:txBody>
                    <a:bodyPr/>
                    <a:lstStyle/>
                    <a:p>
                      <a:r>
                        <a:rPr lang="en-GB" dirty="0"/>
                        <a:t>00003</a:t>
                      </a:r>
                    </a:p>
                  </a:txBody>
                  <a:tcPr/>
                </a:tc>
                <a:tc>
                  <a:txBody>
                    <a:bodyPr/>
                    <a:lstStyle/>
                    <a:p>
                      <a:r>
                        <a:rPr lang="en-GB" dirty="0"/>
                        <a:t>102</a:t>
                      </a:r>
                    </a:p>
                  </a:txBody>
                  <a:tcPr/>
                </a:tc>
                <a:extLst>
                  <a:ext uri="{0D108BD9-81ED-4DB2-BD59-A6C34878D82A}">
                    <a16:rowId xmlns:a16="http://schemas.microsoft.com/office/drawing/2014/main" val="4048223263"/>
                  </a:ext>
                </a:extLst>
              </a:tr>
              <a:tr h="370840">
                <a:tc>
                  <a:txBody>
                    <a:bodyPr/>
                    <a:lstStyle/>
                    <a:p>
                      <a:r>
                        <a:rPr lang="en-GB" dirty="0"/>
                        <a:t>58</a:t>
                      </a:r>
                    </a:p>
                  </a:txBody>
                  <a:tcPr/>
                </a:tc>
                <a:tc>
                  <a:txBody>
                    <a:bodyPr/>
                    <a:lstStyle/>
                    <a:p>
                      <a:r>
                        <a:rPr lang="en-GB" dirty="0"/>
                        <a:t>00004</a:t>
                      </a:r>
                    </a:p>
                  </a:txBody>
                  <a:tcPr/>
                </a:tc>
                <a:tc>
                  <a:txBody>
                    <a:bodyPr/>
                    <a:lstStyle/>
                    <a:p>
                      <a:r>
                        <a:rPr lang="en-GB" dirty="0"/>
                        <a:t>104 </a:t>
                      </a:r>
                      <a:r>
                        <a:rPr lang="en-GB" b="1" dirty="0">
                          <a:solidFill>
                            <a:srgbClr val="7030A0"/>
                          </a:solidFill>
                        </a:rPr>
                        <a:t>(FK1)</a:t>
                      </a:r>
                      <a:endParaRPr lang="en-GB" dirty="0"/>
                    </a:p>
                  </a:txBody>
                  <a:tcPr/>
                </a:tc>
                <a:extLst>
                  <a:ext uri="{0D108BD9-81ED-4DB2-BD59-A6C34878D82A}">
                    <a16:rowId xmlns:a16="http://schemas.microsoft.com/office/drawing/2014/main" val="2392197224"/>
                  </a:ext>
                </a:extLst>
              </a:tr>
            </a:tbl>
          </a:graphicData>
        </a:graphic>
      </p:graphicFrame>
      <p:sp>
        <p:nvSpPr>
          <p:cNvPr id="7" name="Rectangle 6">
            <a:extLst>
              <a:ext uri="{FF2B5EF4-FFF2-40B4-BE49-F238E27FC236}">
                <a16:creationId xmlns:a16="http://schemas.microsoft.com/office/drawing/2014/main" id="{5B8C1069-C7D0-E364-81D9-C3B5CAA3AD17}"/>
              </a:ext>
            </a:extLst>
          </p:cNvPr>
          <p:cNvSpPr/>
          <p:nvPr/>
        </p:nvSpPr>
        <p:spPr>
          <a:xfrm>
            <a:off x="5696856" y="1708342"/>
            <a:ext cx="188686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Persons Table</a:t>
            </a:r>
          </a:p>
        </p:txBody>
      </p:sp>
      <p:sp>
        <p:nvSpPr>
          <p:cNvPr id="8" name="Rectangle 7">
            <a:extLst>
              <a:ext uri="{FF2B5EF4-FFF2-40B4-BE49-F238E27FC236}">
                <a16:creationId xmlns:a16="http://schemas.microsoft.com/office/drawing/2014/main" id="{521FB1A1-5C7E-1450-866C-3378399436A2}"/>
              </a:ext>
            </a:extLst>
          </p:cNvPr>
          <p:cNvSpPr/>
          <p:nvPr/>
        </p:nvSpPr>
        <p:spPr>
          <a:xfrm>
            <a:off x="223615" y="1688022"/>
            <a:ext cx="175894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Orders Table</a:t>
            </a:r>
          </a:p>
        </p:txBody>
      </p:sp>
      <p:cxnSp>
        <p:nvCxnSpPr>
          <p:cNvPr id="3" name="Straight Arrow Connector 2">
            <a:extLst>
              <a:ext uri="{FF2B5EF4-FFF2-40B4-BE49-F238E27FC236}">
                <a16:creationId xmlns:a16="http://schemas.microsoft.com/office/drawing/2014/main" id="{02A6A98B-FF15-A7A2-099B-0C228825E43A}"/>
              </a:ext>
            </a:extLst>
          </p:cNvPr>
          <p:cNvCxnSpPr>
            <a:cxnSpLocks/>
          </p:cNvCxnSpPr>
          <p:nvPr/>
        </p:nvCxnSpPr>
        <p:spPr>
          <a:xfrm flipH="1">
            <a:off x="4143829" y="4100286"/>
            <a:ext cx="1618342" cy="0"/>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1833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A9B62-4D9C-1246-1E33-AC6BFA905D44}"/>
              </a:ext>
            </a:extLst>
          </p:cNvPr>
          <p:cNvPicPr>
            <a:picLocks noChangeAspect="1"/>
          </p:cNvPicPr>
          <p:nvPr/>
        </p:nvPicPr>
        <p:blipFill>
          <a:blip r:embed="rId2"/>
          <a:stretch>
            <a:fillRect/>
          </a:stretch>
        </p:blipFill>
        <p:spPr>
          <a:xfrm>
            <a:off x="1073909" y="0"/>
            <a:ext cx="10044184" cy="6857999"/>
          </a:xfrm>
          <a:prstGeom prst="rect">
            <a:avLst/>
          </a:prstGeom>
        </p:spPr>
      </p:pic>
    </p:spTree>
    <p:extLst>
      <p:ext uri="{BB962C8B-B14F-4D97-AF65-F5344CB8AC3E}">
        <p14:creationId xmlns:p14="http://schemas.microsoft.com/office/powerpoint/2010/main" val="478193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49F7F6-5BE3-BB6C-DE11-941362B0E8C4}"/>
              </a:ext>
            </a:extLst>
          </p:cNvPr>
          <p:cNvPicPr>
            <a:picLocks noChangeAspect="1"/>
          </p:cNvPicPr>
          <p:nvPr/>
        </p:nvPicPr>
        <p:blipFill>
          <a:blip r:embed="rId2"/>
          <a:stretch>
            <a:fillRect/>
          </a:stretch>
        </p:blipFill>
        <p:spPr>
          <a:xfrm>
            <a:off x="1073907" y="0"/>
            <a:ext cx="10044185" cy="6858000"/>
          </a:xfrm>
          <a:prstGeom prst="rect">
            <a:avLst/>
          </a:prstGeom>
        </p:spPr>
      </p:pic>
    </p:spTree>
    <p:extLst>
      <p:ext uri="{BB962C8B-B14F-4D97-AF65-F5344CB8AC3E}">
        <p14:creationId xmlns:p14="http://schemas.microsoft.com/office/powerpoint/2010/main" val="3450421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book&#10;&#10;Description automatically generated with medium confidence">
            <a:extLst>
              <a:ext uri="{FF2B5EF4-FFF2-40B4-BE49-F238E27FC236}">
                <a16:creationId xmlns:a16="http://schemas.microsoft.com/office/drawing/2014/main" id="{7B3D0753-8FE4-BBE7-D814-EB7E2B665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931340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58BFC3-A60D-BCAE-BC3C-6FA78AE4BA5E}"/>
              </a:ext>
            </a:extLst>
          </p:cNvPr>
          <p:cNvSpPr/>
          <p:nvPr/>
        </p:nvSpPr>
        <p:spPr>
          <a:xfrm>
            <a:off x="1505672" y="1905506"/>
            <a:ext cx="9180655" cy="3046988"/>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rPr>
              <a:t>Row level security</a:t>
            </a:r>
          </a:p>
          <a:p>
            <a:pPr algn="ctr"/>
            <a:r>
              <a:rPr lang="en-US" sz="9600" b="0" cap="none" spc="0" dirty="0">
                <a:ln w="0"/>
                <a:solidFill>
                  <a:schemeClr val="accent1"/>
                </a:solidFill>
                <a:effectLst>
                  <a:outerShdw blurRad="38100" dist="25400" dir="5400000" algn="ctr" rotWithShape="0">
                    <a:srgbClr val="6E747A">
                      <a:alpha val="43000"/>
                    </a:srgbClr>
                  </a:outerShdw>
                </a:effectLst>
              </a:rPr>
              <a:t>In Power </a:t>
            </a:r>
            <a:r>
              <a:rPr lang="en-US" sz="9600" dirty="0">
                <a:ln w="0"/>
                <a:solidFill>
                  <a:schemeClr val="accent1"/>
                </a:solidFill>
                <a:effectLst>
                  <a:outerShdw blurRad="38100" dist="25400" dir="5400000" algn="ctr" rotWithShape="0">
                    <a:srgbClr val="6E747A">
                      <a:alpha val="43000"/>
                    </a:srgbClr>
                  </a:outerShdw>
                </a:effectLst>
              </a:rPr>
              <a:t>BI</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46582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63480E-5F4C-3A18-66A0-CB910389CBBE}"/>
              </a:ext>
            </a:extLst>
          </p:cNvPr>
          <p:cNvSpPr/>
          <p:nvPr/>
        </p:nvSpPr>
        <p:spPr>
          <a:xfrm>
            <a:off x="2318336" y="2967335"/>
            <a:ext cx="755533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What is row level security</a:t>
            </a:r>
          </a:p>
        </p:txBody>
      </p:sp>
    </p:spTree>
    <p:extLst>
      <p:ext uri="{BB962C8B-B14F-4D97-AF65-F5344CB8AC3E}">
        <p14:creationId xmlns:p14="http://schemas.microsoft.com/office/powerpoint/2010/main" val="59671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ar on the road&#10;&#10;Description automatically generated with medium confidence">
            <a:extLst>
              <a:ext uri="{FF2B5EF4-FFF2-40B4-BE49-F238E27FC236}">
                <a16:creationId xmlns:a16="http://schemas.microsoft.com/office/drawing/2014/main" id="{D1ED1F67-B059-FBD6-E1C0-907DA9DFE7AB}"/>
              </a:ext>
            </a:extLst>
          </p:cNvPr>
          <p:cNvPicPr>
            <a:picLocks noChangeAspect="1"/>
          </p:cNvPicPr>
          <p:nvPr/>
        </p:nvPicPr>
        <p:blipFill rotWithShape="1">
          <a:blip r:embed="rId3">
            <a:extLst>
              <a:ext uri="{28A0092B-C50C-407E-A947-70E740481C1C}">
                <a14:useLocalDpi xmlns:a14="http://schemas.microsoft.com/office/drawing/2010/main" val="0"/>
              </a:ext>
            </a:extLst>
          </a:blip>
          <a:srcRect b="2192"/>
          <a:stretch/>
        </p:blipFill>
        <p:spPr>
          <a:xfrm>
            <a:off x="20" y="1282"/>
            <a:ext cx="12191980" cy="6856718"/>
          </a:xfrm>
          <a:prstGeom prst="rect">
            <a:avLst/>
          </a:prstGeom>
        </p:spPr>
      </p:pic>
    </p:spTree>
    <p:extLst>
      <p:ext uri="{BB962C8B-B14F-4D97-AF65-F5344CB8AC3E}">
        <p14:creationId xmlns:p14="http://schemas.microsoft.com/office/powerpoint/2010/main" val="2514374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4A6F29-38A0-4CF2-320E-238416BA0EBD}"/>
              </a:ext>
            </a:extLst>
          </p:cNvPr>
          <p:cNvSpPr/>
          <p:nvPr/>
        </p:nvSpPr>
        <p:spPr>
          <a:xfrm>
            <a:off x="5867400" y="649480"/>
            <a:ext cx="6210300" cy="5546047"/>
          </a:xfrm>
          <a:prstGeom prst="rect">
            <a:avLst/>
          </a:prstGeom>
        </p:spPr>
        <p:txBody>
          <a:bodyPr vert="horz" lIns="91440" tIns="45720" rIns="91440" bIns="45720" rtlCol="0" anchor="ctr">
            <a:normAutofit/>
          </a:bodyPr>
          <a:lstStyle/>
          <a:p>
            <a:pPr>
              <a:lnSpc>
                <a:spcPct val="90000"/>
              </a:lnSpc>
              <a:spcAft>
                <a:spcPts val="600"/>
              </a:spcAft>
            </a:pPr>
            <a:r>
              <a:rPr lang="en-US" sz="4000" b="0" cap="none" spc="0" dirty="0">
                <a:ln w="0"/>
                <a:effectLst>
                  <a:outerShdw blurRad="38100" dist="25400" dir="5400000" algn="ctr" rotWithShape="0">
                    <a:srgbClr val="6E747A">
                      <a:alpha val="43000"/>
                    </a:srgbClr>
                  </a:outerShdw>
                </a:effectLst>
              </a:rPr>
              <a:t>Row-level security (RLS) in Power BI is a feature that allows you to restrict access to data at the row level. This means that you can control which users can see which rows of data in your Power BI reports.</a:t>
            </a:r>
          </a:p>
        </p:txBody>
      </p:sp>
    </p:spTree>
    <p:extLst>
      <p:ext uri="{BB962C8B-B14F-4D97-AF65-F5344CB8AC3E}">
        <p14:creationId xmlns:p14="http://schemas.microsoft.com/office/powerpoint/2010/main" val="32771594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63480E-5F4C-3A18-66A0-CB910389CBBE}"/>
              </a:ext>
            </a:extLst>
          </p:cNvPr>
          <p:cNvSpPr/>
          <p:nvPr/>
        </p:nvSpPr>
        <p:spPr>
          <a:xfrm>
            <a:off x="2318336" y="2967335"/>
            <a:ext cx="755533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What is row level security</a:t>
            </a:r>
          </a:p>
        </p:txBody>
      </p:sp>
    </p:spTree>
    <p:extLst>
      <p:ext uri="{BB962C8B-B14F-4D97-AF65-F5344CB8AC3E}">
        <p14:creationId xmlns:p14="http://schemas.microsoft.com/office/powerpoint/2010/main" val="3125971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2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04A6F29-38A0-4CF2-320E-238416BA0EBD}"/>
              </a:ext>
            </a:extLst>
          </p:cNvPr>
          <p:cNvSpPr/>
          <p:nvPr/>
        </p:nvSpPr>
        <p:spPr>
          <a:xfrm>
            <a:off x="5867400" y="649480"/>
            <a:ext cx="6210300" cy="554604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Row-level security (RLS) in Power BI is a feature that allows you to restrict access to data at the row level. This means that you can control which users can see which rows of data in your Power BI reports.</a:t>
            </a:r>
          </a:p>
        </p:txBody>
      </p:sp>
    </p:spTree>
    <p:extLst>
      <p:ext uri="{BB962C8B-B14F-4D97-AF65-F5344CB8AC3E}">
        <p14:creationId xmlns:p14="http://schemas.microsoft.com/office/powerpoint/2010/main" val="1324766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glasses and a beard&#10;&#10;Description automatically generated with low confidence">
            <a:extLst>
              <a:ext uri="{FF2B5EF4-FFF2-40B4-BE49-F238E27FC236}">
                <a16:creationId xmlns:a16="http://schemas.microsoft.com/office/drawing/2014/main" id="{AEDDFFD7-FF1A-4123-DFBE-987D851AD959}"/>
              </a:ext>
            </a:extLst>
          </p:cNvPr>
          <p:cNvPicPr>
            <a:picLocks noChangeAspect="1"/>
          </p:cNvPicPr>
          <p:nvPr/>
        </p:nvPicPr>
        <p:blipFill rotWithShape="1">
          <a:blip r:embed="rId3">
            <a:extLst>
              <a:ext uri="{28A0092B-C50C-407E-A947-70E740481C1C}">
                <a14:useLocalDpi xmlns:a14="http://schemas.microsoft.com/office/drawing/2010/main" val="0"/>
              </a:ext>
            </a:extLst>
          </a:blip>
          <a:srcRect l="10239" r="19200" b="11317"/>
          <a:stretch/>
        </p:blipFill>
        <p:spPr>
          <a:xfrm>
            <a:off x="6369380" y="396688"/>
            <a:ext cx="5513337" cy="4623175"/>
          </a:xfrm>
          <a:prstGeom prst="rect">
            <a:avLst/>
          </a:prstGeom>
        </p:spPr>
      </p:pic>
      <p:pic>
        <p:nvPicPr>
          <p:cNvPr id="7" name="Picture 6" descr="A person in a red shirt&#10;&#10;Description automatically generated with low confidence">
            <a:extLst>
              <a:ext uri="{FF2B5EF4-FFF2-40B4-BE49-F238E27FC236}">
                <a16:creationId xmlns:a16="http://schemas.microsoft.com/office/drawing/2014/main" id="{E709E767-A8FF-F784-3421-F02CD29557F1}"/>
              </a:ext>
            </a:extLst>
          </p:cNvPr>
          <p:cNvPicPr>
            <a:picLocks noChangeAspect="1"/>
          </p:cNvPicPr>
          <p:nvPr/>
        </p:nvPicPr>
        <p:blipFill rotWithShape="1">
          <a:blip r:embed="rId4">
            <a:extLst>
              <a:ext uri="{28A0092B-C50C-407E-A947-70E740481C1C}">
                <a14:useLocalDpi xmlns:a14="http://schemas.microsoft.com/office/drawing/2010/main" val="0"/>
              </a:ext>
            </a:extLst>
          </a:blip>
          <a:srcRect l="10438" t="5687" r="9414" b="39314"/>
          <a:stretch/>
        </p:blipFill>
        <p:spPr>
          <a:xfrm>
            <a:off x="410133" y="396688"/>
            <a:ext cx="4491319" cy="4623175"/>
          </a:xfrm>
          <a:prstGeom prst="rect">
            <a:avLst/>
          </a:prstGeom>
        </p:spPr>
      </p:pic>
      <p:sp>
        <p:nvSpPr>
          <p:cNvPr id="8" name="Rectangle 7">
            <a:extLst>
              <a:ext uri="{FF2B5EF4-FFF2-40B4-BE49-F238E27FC236}">
                <a16:creationId xmlns:a16="http://schemas.microsoft.com/office/drawing/2014/main" id="{1CB71B64-6F2D-D56D-7642-D6B306849C8F}"/>
              </a:ext>
            </a:extLst>
          </p:cNvPr>
          <p:cNvSpPr/>
          <p:nvPr/>
        </p:nvSpPr>
        <p:spPr>
          <a:xfrm>
            <a:off x="1142075" y="5163183"/>
            <a:ext cx="252825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Susanna</a:t>
            </a:r>
          </a:p>
        </p:txBody>
      </p:sp>
      <p:sp>
        <p:nvSpPr>
          <p:cNvPr id="9" name="Rectangle 8">
            <a:extLst>
              <a:ext uri="{FF2B5EF4-FFF2-40B4-BE49-F238E27FC236}">
                <a16:creationId xmlns:a16="http://schemas.microsoft.com/office/drawing/2014/main" id="{5EE7939F-EA47-E757-962A-D0506449770B}"/>
              </a:ext>
            </a:extLst>
          </p:cNvPr>
          <p:cNvSpPr/>
          <p:nvPr/>
        </p:nvSpPr>
        <p:spPr>
          <a:xfrm>
            <a:off x="8278732" y="5163183"/>
            <a:ext cx="137422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Jake</a:t>
            </a:r>
          </a:p>
        </p:txBody>
      </p:sp>
    </p:spTree>
    <p:extLst>
      <p:ext uri="{BB962C8B-B14F-4D97-AF65-F5344CB8AC3E}">
        <p14:creationId xmlns:p14="http://schemas.microsoft.com/office/powerpoint/2010/main" val="2851045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in a red shirt&#10;&#10;Description automatically generated with low confidence">
            <a:extLst>
              <a:ext uri="{FF2B5EF4-FFF2-40B4-BE49-F238E27FC236}">
                <a16:creationId xmlns:a16="http://schemas.microsoft.com/office/drawing/2014/main" id="{E709E767-A8FF-F784-3421-F02CD29557F1}"/>
              </a:ext>
            </a:extLst>
          </p:cNvPr>
          <p:cNvPicPr>
            <a:picLocks noChangeAspect="1"/>
          </p:cNvPicPr>
          <p:nvPr/>
        </p:nvPicPr>
        <p:blipFill rotWithShape="1">
          <a:blip r:embed="rId3">
            <a:extLst>
              <a:ext uri="{28A0092B-C50C-407E-A947-70E740481C1C}">
                <a14:useLocalDpi xmlns:a14="http://schemas.microsoft.com/office/drawing/2010/main" val="0"/>
              </a:ext>
            </a:extLst>
          </a:blip>
          <a:srcRect l="10438" t="5687" r="9414" b="39314"/>
          <a:stretch/>
        </p:blipFill>
        <p:spPr>
          <a:xfrm>
            <a:off x="410133" y="396688"/>
            <a:ext cx="4491319" cy="4623175"/>
          </a:xfrm>
          <a:prstGeom prst="rect">
            <a:avLst/>
          </a:prstGeom>
        </p:spPr>
      </p:pic>
      <p:sp>
        <p:nvSpPr>
          <p:cNvPr id="8" name="Rectangle 7">
            <a:extLst>
              <a:ext uri="{FF2B5EF4-FFF2-40B4-BE49-F238E27FC236}">
                <a16:creationId xmlns:a16="http://schemas.microsoft.com/office/drawing/2014/main" id="{1CB71B64-6F2D-D56D-7642-D6B306849C8F}"/>
              </a:ext>
            </a:extLst>
          </p:cNvPr>
          <p:cNvSpPr/>
          <p:nvPr/>
        </p:nvSpPr>
        <p:spPr>
          <a:xfrm>
            <a:off x="1142075" y="5163183"/>
            <a:ext cx="252825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Susanna</a:t>
            </a:r>
          </a:p>
        </p:txBody>
      </p:sp>
      <p:sp>
        <p:nvSpPr>
          <p:cNvPr id="2" name="Rectangle 1">
            <a:extLst>
              <a:ext uri="{FF2B5EF4-FFF2-40B4-BE49-F238E27FC236}">
                <a16:creationId xmlns:a16="http://schemas.microsoft.com/office/drawing/2014/main" id="{2CBA8162-483D-8E4B-2C1E-8B0C1C03DB22}"/>
              </a:ext>
            </a:extLst>
          </p:cNvPr>
          <p:cNvSpPr/>
          <p:nvPr/>
        </p:nvSpPr>
        <p:spPr>
          <a:xfrm>
            <a:off x="5882242" y="2258709"/>
            <a:ext cx="5281333"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Sales manger for the East Region</a:t>
            </a:r>
          </a:p>
        </p:txBody>
      </p:sp>
    </p:spTree>
    <p:extLst>
      <p:ext uri="{BB962C8B-B14F-4D97-AF65-F5344CB8AC3E}">
        <p14:creationId xmlns:p14="http://schemas.microsoft.com/office/powerpoint/2010/main" val="26076762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glasses and a beard&#10;&#10;Description automatically generated with low confidence">
            <a:extLst>
              <a:ext uri="{FF2B5EF4-FFF2-40B4-BE49-F238E27FC236}">
                <a16:creationId xmlns:a16="http://schemas.microsoft.com/office/drawing/2014/main" id="{AEDDFFD7-FF1A-4123-DFBE-987D851AD959}"/>
              </a:ext>
            </a:extLst>
          </p:cNvPr>
          <p:cNvPicPr>
            <a:picLocks noChangeAspect="1"/>
          </p:cNvPicPr>
          <p:nvPr/>
        </p:nvPicPr>
        <p:blipFill rotWithShape="1">
          <a:blip r:embed="rId3">
            <a:extLst>
              <a:ext uri="{28A0092B-C50C-407E-A947-70E740481C1C}">
                <a14:useLocalDpi xmlns:a14="http://schemas.microsoft.com/office/drawing/2010/main" val="0"/>
              </a:ext>
            </a:extLst>
          </a:blip>
          <a:srcRect l="10239" r="19200" b="11317"/>
          <a:stretch/>
        </p:blipFill>
        <p:spPr>
          <a:xfrm>
            <a:off x="1073754" y="626932"/>
            <a:ext cx="5513337" cy="4623175"/>
          </a:xfrm>
          <a:prstGeom prst="rect">
            <a:avLst/>
          </a:prstGeom>
        </p:spPr>
      </p:pic>
      <p:sp>
        <p:nvSpPr>
          <p:cNvPr id="9" name="Rectangle 8">
            <a:extLst>
              <a:ext uri="{FF2B5EF4-FFF2-40B4-BE49-F238E27FC236}">
                <a16:creationId xmlns:a16="http://schemas.microsoft.com/office/drawing/2014/main" id="{5EE7939F-EA47-E757-962A-D0506449770B}"/>
              </a:ext>
            </a:extLst>
          </p:cNvPr>
          <p:cNvSpPr/>
          <p:nvPr/>
        </p:nvSpPr>
        <p:spPr>
          <a:xfrm>
            <a:off x="2983106" y="5393427"/>
            <a:ext cx="137422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Jake</a:t>
            </a:r>
          </a:p>
        </p:txBody>
      </p:sp>
      <p:sp>
        <p:nvSpPr>
          <p:cNvPr id="2" name="Rectangle 1">
            <a:extLst>
              <a:ext uri="{FF2B5EF4-FFF2-40B4-BE49-F238E27FC236}">
                <a16:creationId xmlns:a16="http://schemas.microsoft.com/office/drawing/2014/main" id="{DB57F80C-51A1-A28E-06E0-E6619222E30A}"/>
              </a:ext>
            </a:extLst>
          </p:cNvPr>
          <p:cNvSpPr/>
          <p:nvPr/>
        </p:nvSpPr>
        <p:spPr>
          <a:xfrm>
            <a:off x="5882242" y="2258709"/>
            <a:ext cx="5760259"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Sales manger for the Central Region</a:t>
            </a:r>
          </a:p>
        </p:txBody>
      </p:sp>
    </p:spTree>
    <p:extLst>
      <p:ext uri="{BB962C8B-B14F-4D97-AF65-F5344CB8AC3E}">
        <p14:creationId xmlns:p14="http://schemas.microsoft.com/office/powerpoint/2010/main" val="2458732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running on a track&#10;&#10;Description automatically generated">
            <a:extLst>
              <a:ext uri="{FF2B5EF4-FFF2-40B4-BE49-F238E27FC236}">
                <a16:creationId xmlns:a16="http://schemas.microsoft.com/office/drawing/2014/main" id="{1EF3985E-FEA8-9B6C-B805-AE08FC23CFE4}"/>
              </a:ext>
            </a:extLst>
          </p:cNvPr>
          <p:cNvPicPr>
            <a:picLocks noChangeAspect="1"/>
          </p:cNvPicPr>
          <p:nvPr/>
        </p:nvPicPr>
        <p:blipFill rotWithShape="1">
          <a:blip r:embed="rId3">
            <a:extLst>
              <a:ext uri="{28A0092B-C50C-407E-A947-70E740481C1C}">
                <a14:useLocalDpi xmlns:a14="http://schemas.microsoft.com/office/drawing/2010/main" val="0"/>
              </a:ext>
            </a:extLst>
          </a:blip>
          <a:srcRect b="15730"/>
          <a:stretch/>
        </p:blipFill>
        <p:spPr>
          <a:xfrm>
            <a:off x="20" y="0"/>
            <a:ext cx="12191980" cy="6856718"/>
          </a:xfrm>
          <a:prstGeom prst="rect">
            <a:avLst/>
          </a:prstGeom>
        </p:spPr>
      </p:pic>
      <p:sp>
        <p:nvSpPr>
          <p:cNvPr id="15"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DE869BB-BA7F-0ED3-276E-936AA825AEDC}"/>
              </a:ext>
            </a:extLst>
          </p:cNvPr>
          <p:cNvSpPr/>
          <p:nvPr/>
        </p:nvSpPr>
        <p:spPr>
          <a:xfrm>
            <a:off x="523875" y="5317240"/>
            <a:ext cx="11210925" cy="74483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w="0"/>
                <a:solidFill>
                  <a:prstClr val="black">
                    <a:lumMod val="85000"/>
                    <a:lumOff val="15000"/>
                  </a:prstClr>
                </a:solidFill>
                <a:effectLst>
                  <a:outerShdw blurRad="38100" dist="25400" dir="5400000" algn="ctr" rotWithShape="0">
                    <a:srgbClr val="6E747A">
                      <a:alpha val="43000"/>
                    </a:srgbClr>
                  </a:outerShdw>
                </a:effectLst>
                <a:uLnTx/>
                <a:uFillTx/>
                <a:latin typeface="Calibri Light" panose="020F0302020204030204"/>
                <a:ea typeface="+mn-ea"/>
                <a:cs typeface="+mn-cs"/>
              </a:rPr>
              <a:t>They are both very competitive </a:t>
            </a:r>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3281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C8B93C-6030-0DB0-404E-9272E67067B6}"/>
              </a:ext>
            </a:extLst>
          </p:cNvPr>
          <p:cNvSpPr/>
          <p:nvPr/>
        </p:nvSpPr>
        <p:spPr>
          <a:xfrm>
            <a:off x="1782750" y="2551837"/>
            <a:ext cx="8749295"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One manger should not see the other mangers figures.</a:t>
            </a:r>
          </a:p>
        </p:txBody>
      </p:sp>
    </p:spTree>
    <p:extLst>
      <p:ext uri="{BB962C8B-B14F-4D97-AF65-F5344CB8AC3E}">
        <p14:creationId xmlns:p14="http://schemas.microsoft.com/office/powerpoint/2010/main" val="7459280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character on a beach&#10;&#10;Description automatically generated with low confidence">
            <a:extLst>
              <a:ext uri="{FF2B5EF4-FFF2-40B4-BE49-F238E27FC236}">
                <a16:creationId xmlns:a16="http://schemas.microsoft.com/office/drawing/2014/main" id="{69251661-B231-0A99-2E56-42B35415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778" y="0"/>
            <a:ext cx="7926443" cy="5834743"/>
          </a:xfrm>
          <a:prstGeom prst="rect">
            <a:avLst/>
          </a:prstGeom>
        </p:spPr>
      </p:pic>
      <p:sp>
        <p:nvSpPr>
          <p:cNvPr id="7" name="Rectangle 6">
            <a:extLst>
              <a:ext uri="{FF2B5EF4-FFF2-40B4-BE49-F238E27FC236}">
                <a16:creationId xmlns:a16="http://schemas.microsoft.com/office/drawing/2014/main" id="{7AF3BCB0-0CAA-4DDB-E64C-613ABEFEF760}"/>
              </a:ext>
            </a:extLst>
          </p:cNvPr>
          <p:cNvSpPr/>
          <p:nvPr/>
        </p:nvSpPr>
        <p:spPr>
          <a:xfrm>
            <a:off x="2949947" y="5732307"/>
            <a:ext cx="6292107" cy="1107996"/>
          </a:xfrm>
          <a:prstGeom prst="rect">
            <a:avLst/>
          </a:prstGeom>
          <a:noFill/>
        </p:spPr>
        <p:txBody>
          <a:bodyPr wrap="none" lIns="91440" tIns="45720" rIns="91440" bIns="45720">
            <a:spAutoFit/>
          </a:bodyPr>
          <a:lstStyle/>
          <a:p>
            <a:pPr algn="ctr"/>
            <a:r>
              <a:rPr lang="en-US" sz="6600" b="0" cap="none" spc="0" dirty="0">
                <a:ln w="0"/>
                <a:solidFill>
                  <a:schemeClr val="accent1"/>
                </a:solidFill>
                <a:effectLst>
                  <a:outerShdw blurRad="38100" dist="25400" dir="5400000" algn="ctr" rotWithShape="0">
                    <a:srgbClr val="6E747A">
                      <a:alpha val="43000"/>
                    </a:srgbClr>
                  </a:outerShdw>
                </a:effectLst>
              </a:rPr>
              <a:t>Using Dimensions</a:t>
            </a:r>
          </a:p>
        </p:txBody>
      </p:sp>
    </p:spTree>
    <p:extLst>
      <p:ext uri="{BB962C8B-B14F-4D97-AF65-F5344CB8AC3E}">
        <p14:creationId xmlns:p14="http://schemas.microsoft.com/office/powerpoint/2010/main" val="2177181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B1823-29CE-2670-04A9-4A08553EF22E}"/>
              </a:ext>
            </a:extLst>
          </p:cNvPr>
          <p:cNvPicPr>
            <a:picLocks noChangeAspect="1"/>
          </p:cNvPicPr>
          <p:nvPr/>
        </p:nvPicPr>
        <p:blipFill>
          <a:blip r:embed="rId3"/>
          <a:stretch>
            <a:fillRect/>
          </a:stretch>
        </p:blipFill>
        <p:spPr>
          <a:xfrm>
            <a:off x="0" y="51873"/>
            <a:ext cx="12192000" cy="6754254"/>
          </a:xfrm>
          <a:prstGeom prst="rect">
            <a:avLst/>
          </a:prstGeom>
        </p:spPr>
      </p:pic>
    </p:spTree>
    <p:extLst>
      <p:ext uri="{BB962C8B-B14F-4D97-AF65-F5344CB8AC3E}">
        <p14:creationId xmlns:p14="http://schemas.microsoft.com/office/powerpoint/2010/main" val="1122000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her hand on her chin&#10;&#10;Description automatically generated with medium confidence">
            <a:extLst>
              <a:ext uri="{FF2B5EF4-FFF2-40B4-BE49-F238E27FC236}">
                <a16:creationId xmlns:a16="http://schemas.microsoft.com/office/drawing/2014/main" id="{38062897-1F0E-6AAA-0A14-01F9BC0E30B0}"/>
              </a:ext>
            </a:extLst>
          </p:cNvPr>
          <p:cNvPicPr>
            <a:picLocks noChangeAspect="1"/>
          </p:cNvPicPr>
          <p:nvPr/>
        </p:nvPicPr>
        <p:blipFill rotWithShape="1">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4126074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FD1E12-6404-6CF7-E536-3EAFD072229A}"/>
              </a:ext>
            </a:extLst>
          </p:cNvPr>
          <p:cNvPicPr>
            <a:picLocks noChangeAspect="1"/>
          </p:cNvPicPr>
          <p:nvPr/>
        </p:nvPicPr>
        <p:blipFill>
          <a:blip r:embed="rId3"/>
          <a:stretch>
            <a:fillRect/>
          </a:stretch>
        </p:blipFill>
        <p:spPr>
          <a:xfrm>
            <a:off x="0" y="51873"/>
            <a:ext cx="12192000" cy="6754254"/>
          </a:xfrm>
          <a:prstGeom prst="rect">
            <a:avLst/>
          </a:prstGeom>
        </p:spPr>
      </p:pic>
    </p:spTree>
    <p:extLst>
      <p:ext uri="{BB962C8B-B14F-4D97-AF65-F5344CB8AC3E}">
        <p14:creationId xmlns:p14="http://schemas.microsoft.com/office/powerpoint/2010/main" val="23382513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C6642-5CD2-F795-B2FC-ACD0AA779959}"/>
              </a:ext>
            </a:extLst>
          </p:cNvPr>
          <p:cNvPicPr>
            <a:picLocks noChangeAspect="1"/>
          </p:cNvPicPr>
          <p:nvPr/>
        </p:nvPicPr>
        <p:blipFill>
          <a:blip r:embed="rId2"/>
          <a:stretch>
            <a:fillRect/>
          </a:stretch>
        </p:blipFill>
        <p:spPr>
          <a:xfrm>
            <a:off x="0" y="51873"/>
            <a:ext cx="12192000" cy="6754254"/>
          </a:xfrm>
          <a:prstGeom prst="rect">
            <a:avLst/>
          </a:prstGeom>
        </p:spPr>
      </p:pic>
    </p:spTree>
    <p:extLst>
      <p:ext uri="{BB962C8B-B14F-4D97-AF65-F5344CB8AC3E}">
        <p14:creationId xmlns:p14="http://schemas.microsoft.com/office/powerpoint/2010/main" val="24371802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7F161-09ED-D9AF-AC34-2FA511764FB7}"/>
              </a:ext>
            </a:extLst>
          </p:cNvPr>
          <p:cNvPicPr>
            <a:picLocks noChangeAspect="1"/>
          </p:cNvPicPr>
          <p:nvPr/>
        </p:nvPicPr>
        <p:blipFill>
          <a:blip r:embed="rId2"/>
          <a:stretch>
            <a:fillRect/>
          </a:stretch>
        </p:blipFill>
        <p:spPr>
          <a:xfrm>
            <a:off x="0" y="51873"/>
            <a:ext cx="12192000" cy="6754254"/>
          </a:xfrm>
          <a:prstGeom prst="rect">
            <a:avLst/>
          </a:prstGeom>
        </p:spPr>
      </p:pic>
    </p:spTree>
    <p:extLst>
      <p:ext uri="{BB962C8B-B14F-4D97-AF65-F5344CB8AC3E}">
        <p14:creationId xmlns:p14="http://schemas.microsoft.com/office/powerpoint/2010/main" val="2986694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CC2AAB-3C3D-7035-B1EE-985444E9B7A0}"/>
              </a:ext>
            </a:extLst>
          </p:cNvPr>
          <p:cNvPicPr>
            <a:picLocks noChangeAspect="1"/>
          </p:cNvPicPr>
          <p:nvPr/>
        </p:nvPicPr>
        <p:blipFill>
          <a:blip r:embed="rId2"/>
          <a:stretch>
            <a:fillRect/>
          </a:stretch>
        </p:blipFill>
        <p:spPr>
          <a:xfrm>
            <a:off x="0" y="51873"/>
            <a:ext cx="12192000" cy="6754254"/>
          </a:xfrm>
          <a:prstGeom prst="rect">
            <a:avLst/>
          </a:prstGeom>
        </p:spPr>
      </p:pic>
    </p:spTree>
    <p:extLst>
      <p:ext uri="{BB962C8B-B14F-4D97-AF65-F5344CB8AC3E}">
        <p14:creationId xmlns:p14="http://schemas.microsoft.com/office/powerpoint/2010/main" val="3244394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72F363-EC70-184C-AC2E-94919D059F9D}"/>
              </a:ext>
            </a:extLst>
          </p:cNvPr>
          <p:cNvSpPr/>
          <p:nvPr/>
        </p:nvSpPr>
        <p:spPr>
          <a:xfrm>
            <a:off x="2358571" y="2551837"/>
            <a:ext cx="7474857" cy="1754326"/>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Publish Power BI Desktop report to the Service</a:t>
            </a:r>
          </a:p>
        </p:txBody>
      </p:sp>
    </p:spTree>
    <p:extLst>
      <p:ext uri="{BB962C8B-B14F-4D97-AF65-F5344CB8AC3E}">
        <p14:creationId xmlns:p14="http://schemas.microsoft.com/office/powerpoint/2010/main" val="37273730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100768-1B0D-ECFE-2E89-B9C6D7E08509}"/>
              </a:ext>
            </a:extLst>
          </p:cNvPr>
          <p:cNvPicPr>
            <a:picLocks noChangeAspect="1"/>
          </p:cNvPicPr>
          <p:nvPr/>
        </p:nvPicPr>
        <p:blipFill>
          <a:blip r:embed="rId2"/>
          <a:stretch>
            <a:fillRect/>
          </a:stretch>
        </p:blipFill>
        <p:spPr>
          <a:xfrm>
            <a:off x="0" y="246615"/>
            <a:ext cx="12192000" cy="6364769"/>
          </a:xfrm>
          <a:prstGeom prst="rect">
            <a:avLst/>
          </a:prstGeom>
        </p:spPr>
      </p:pic>
    </p:spTree>
    <p:extLst>
      <p:ext uri="{BB962C8B-B14F-4D97-AF65-F5344CB8AC3E}">
        <p14:creationId xmlns:p14="http://schemas.microsoft.com/office/powerpoint/2010/main" val="4925485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4F0FA-ABF5-56A0-3B38-C454E072E87A}"/>
              </a:ext>
            </a:extLst>
          </p:cNvPr>
          <p:cNvPicPr>
            <a:picLocks noChangeAspect="1"/>
          </p:cNvPicPr>
          <p:nvPr/>
        </p:nvPicPr>
        <p:blipFill>
          <a:blip r:embed="rId2"/>
          <a:stretch>
            <a:fillRect/>
          </a:stretch>
        </p:blipFill>
        <p:spPr>
          <a:xfrm>
            <a:off x="209110" y="0"/>
            <a:ext cx="11773779" cy="6858000"/>
          </a:xfrm>
          <a:prstGeom prst="rect">
            <a:avLst/>
          </a:prstGeom>
        </p:spPr>
      </p:pic>
    </p:spTree>
    <p:extLst>
      <p:ext uri="{BB962C8B-B14F-4D97-AF65-F5344CB8AC3E}">
        <p14:creationId xmlns:p14="http://schemas.microsoft.com/office/powerpoint/2010/main" val="590523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851C7-EAAD-F304-14C1-902A7560F20A}"/>
              </a:ext>
            </a:extLst>
          </p:cNvPr>
          <p:cNvPicPr>
            <a:picLocks noChangeAspect="1"/>
          </p:cNvPicPr>
          <p:nvPr/>
        </p:nvPicPr>
        <p:blipFill>
          <a:blip r:embed="rId2"/>
          <a:stretch>
            <a:fillRect/>
          </a:stretch>
        </p:blipFill>
        <p:spPr>
          <a:xfrm>
            <a:off x="230014" y="0"/>
            <a:ext cx="11731972" cy="6858000"/>
          </a:xfrm>
          <a:prstGeom prst="rect">
            <a:avLst/>
          </a:prstGeom>
        </p:spPr>
      </p:pic>
    </p:spTree>
    <p:extLst>
      <p:ext uri="{BB962C8B-B14F-4D97-AF65-F5344CB8AC3E}">
        <p14:creationId xmlns:p14="http://schemas.microsoft.com/office/powerpoint/2010/main" val="3300071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7BABE-36CB-79A0-520C-59754B2E7B79}"/>
              </a:ext>
            </a:extLst>
          </p:cNvPr>
          <p:cNvPicPr>
            <a:picLocks noChangeAspect="1"/>
          </p:cNvPicPr>
          <p:nvPr/>
        </p:nvPicPr>
        <p:blipFill>
          <a:blip r:embed="rId2"/>
          <a:stretch>
            <a:fillRect/>
          </a:stretch>
        </p:blipFill>
        <p:spPr>
          <a:xfrm>
            <a:off x="241244" y="0"/>
            <a:ext cx="11709512" cy="6858000"/>
          </a:xfrm>
          <a:prstGeom prst="rect">
            <a:avLst/>
          </a:prstGeom>
        </p:spPr>
      </p:pic>
    </p:spTree>
    <p:extLst>
      <p:ext uri="{BB962C8B-B14F-4D97-AF65-F5344CB8AC3E}">
        <p14:creationId xmlns:p14="http://schemas.microsoft.com/office/powerpoint/2010/main" val="34729408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DEC93-9EAD-5BB0-D3BF-C33221EAC4E6}"/>
              </a:ext>
            </a:extLst>
          </p:cNvPr>
          <p:cNvPicPr>
            <a:picLocks noChangeAspect="1"/>
          </p:cNvPicPr>
          <p:nvPr/>
        </p:nvPicPr>
        <p:blipFill>
          <a:blip r:embed="rId2"/>
          <a:stretch>
            <a:fillRect/>
          </a:stretch>
        </p:blipFill>
        <p:spPr>
          <a:xfrm>
            <a:off x="450783" y="0"/>
            <a:ext cx="11290434" cy="6858000"/>
          </a:xfrm>
          <a:prstGeom prst="rect">
            <a:avLst/>
          </a:prstGeom>
        </p:spPr>
      </p:pic>
    </p:spTree>
    <p:extLst>
      <p:ext uri="{BB962C8B-B14F-4D97-AF65-F5344CB8AC3E}">
        <p14:creationId xmlns:p14="http://schemas.microsoft.com/office/powerpoint/2010/main" val="20478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outdoor, sky, person, silhouette&#10;&#10;Description automatically generated">
            <a:extLst>
              <a:ext uri="{FF2B5EF4-FFF2-40B4-BE49-F238E27FC236}">
                <a16:creationId xmlns:a16="http://schemas.microsoft.com/office/drawing/2014/main" id="{659D78BE-3231-1AC2-4F36-9008BA86C180}"/>
              </a:ext>
            </a:extLst>
          </p:cNvPr>
          <p:cNvPicPr>
            <a:picLocks noChangeAspect="1"/>
          </p:cNvPicPr>
          <p:nvPr/>
        </p:nvPicPr>
        <p:blipFill rotWithShape="1">
          <a:blip r:embed="rId3">
            <a:extLst>
              <a:ext uri="{28A0092B-C50C-407E-A947-70E740481C1C}">
                <a14:useLocalDpi xmlns:a14="http://schemas.microsoft.com/office/drawing/2010/main" val="0"/>
              </a:ext>
            </a:extLst>
          </a:blip>
          <a:srcRect t="23222"/>
          <a:stretch/>
        </p:blipFill>
        <p:spPr>
          <a:xfrm>
            <a:off x="20" y="1282"/>
            <a:ext cx="12191980" cy="6856718"/>
          </a:xfrm>
          <a:prstGeom prst="rect">
            <a:avLst/>
          </a:prstGeom>
        </p:spPr>
      </p:pic>
    </p:spTree>
    <p:extLst>
      <p:ext uri="{BB962C8B-B14F-4D97-AF65-F5344CB8AC3E}">
        <p14:creationId xmlns:p14="http://schemas.microsoft.com/office/powerpoint/2010/main" val="41954071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03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24fe772-053b-4006-8b9a-5949ec0db7b4" xsi:nil="true"/>
    <lcf76f155ced4ddcb4097134ff3c332f xmlns="83b032dd-737a-45d2-bfe0-ac640335b035">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81F2E7977E354EB28C980B7E8D76A9" ma:contentTypeVersion="10" ma:contentTypeDescription="Create a new document." ma:contentTypeScope="" ma:versionID="cf64d363dd14c8417641175a05e12648">
  <xsd:schema xmlns:xsd="http://www.w3.org/2001/XMLSchema" xmlns:xs="http://www.w3.org/2001/XMLSchema" xmlns:p="http://schemas.microsoft.com/office/2006/metadata/properties" xmlns:ns2="83b032dd-737a-45d2-bfe0-ac640335b035" xmlns:ns3="c24fe772-053b-4006-8b9a-5949ec0db7b4" targetNamespace="http://schemas.microsoft.com/office/2006/metadata/properties" ma:root="true" ma:fieldsID="56d78205cc4d5a4aa11f0af0ad0a9459" ns2:_="" ns3:_="">
    <xsd:import namespace="83b032dd-737a-45d2-bfe0-ac640335b035"/>
    <xsd:import namespace="c24fe772-053b-4006-8b9a-5949ec0db7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b032dd-737a-45d2-bfe0-ac640335b0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1cc8eb3-a5aa-4be5-91d1-b3168ca6d8c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4fe772-053b-4006-8b9a-5949ec0db7b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7207dba-049e-48a7-ac84-1c486021dabd}" ma:internalName="TaxCatchAll" ma:showField="CatchAllData" ma:web="c24fe772-053b-4006-8b9a-5949ec0db7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5755CC-2F6C-4259-AF24-22BD0B417E56}">
  <ds:schemaRefs>
    <ds:schemaRef ds:uri="http://schemas.microsoft.com/office/2006/metadata/properties"/>
    <ds:schemaRef ds:uri="http://schemas.microsoft.com/office/infopath/2007/PartnerControls"/>
    <ds:schemaRef ds:uri="c24fe772-053b-4006-8b9a-5949ec0db7b4"/>
    <ds:schemaRef ds:uri="83b032dd-737a-45d2-bfe0-ac640335b035"/>
  </ds:schemaRefs>
</ds:datastoreItem>
</file>

<file path=customXml/itemProps2.xml><?xml version="1.0" encoding="utf-8"?>
<ds:datastoreItem xmlns:ds="http://schemas.openxmlformats.org/officeDocument/2006/customXml" ds:itemID="{3FCD4C79-E50A-4353-9B3D-4A54E0825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b032dd-737a-45d2-bfe0-ac640335b035"/>
    <ds:schemaRef ds:uri="c24fe772-053b-4006-8b9a-5949ec0db7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0CA023-A0EA-4E88-857C-4C62B30FF0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1869</Words>
  <Application>Microsoft Office PowerPoint</Application>
  <PresentationFormat>Widescreen</PresentationFormat>
  <Paragraphs>325</Paragraphs>
  <Slides>90</Slides>
  <Notes>35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DDG_ProximaNova</vt:lpstr>
      <vt:lpstr>PlusJakartaSans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French</dc:creator>
  <cp:lastModifiedBy>Robert French</cp:lastModifiedBy>
  <cp:revision>1</cp:revision>
  <dcterms:created xsi:type="dcterms:W3CDTF">2023-06-15T07:57:48Z</dcterms:created>
  <dcterms:modified xsi:type="dcterms:W3CDTF">2023-07-05T10:21:49Z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Enabled">
    <vt:lpwstr>true</vt:lpwstr>
  </property>
  <property fmtid="{D5CDD505-2E9C-101B-9397-08002B2CF9AE}" pid="3" name="MSIP_Label_249dd434-d51a-431d-9632-71b0679d7ba6_SetDate">
    <vt:lpwstr>2023-06-15T07:57:57Z</vt:lpwstr>
  </property>
  <property fmtid="{D5CDD505-2E9C-101B-9397-08002B2CF9AE}" pid="4" name="MSIP_Label_249dd434-d51a-431d-9632-71b0679d7ba6_Method">
    <vt:lpwstr>Standard</vt:lpwstr>
  </property>
  <property fmtid="{D5CDD505-2E9C-101B-9397-08002B2CF9AE}" pid="5" name="MSIP_Label_249dd434-d51a-431d-9632-71b0679d7ba6_Name">
    <vt:lpwstr>General</vt:lpwstr>
  </property>
  <property fmtid="{D5CDD505-2E9C-101B-9397-08002B2CF9AE}" pid="6" name="MSIP_Label_249dd434-d51a-431d-9632-71b0679d7ba6_SiteId">
    <vt:lpwstr>43ad7b98-e4ac-4313-9135-5e9a60cca7f0</vt:lpwstr>
  </property>
  <property fmtid="{D5CDD505-2E9C-101B-9397-08002B2CF9AE}" pid="7" name="MSIP_Label_249dd434-d51a-431d-9632-71b0679d7ba6_ActionId">
    <vt:lpwstr>1b5ca74d-06c9-4499-b0fb-8e7da9fb73e7</vt:lpwstr>
  </property>
  <property fmtid="{D5CDD505-2E9C-101B-9397-08002B2CF9AE}" pid="8" name="MSIP_Label_249dd434-d51a-431d-9632-71b0679d7ba6_ContentBits">
    <vt:lpwstr>0</vt:lpwstr>
  </property>
  <property fmtid="{D5CDD505-2E9C-101B-9397-08002B2CF9AE}" pid="9" name="ContentTypeId">
    <vt:lpwstr>0x0101007381F2E7977E354EB28C980B7E8D76A9</vt:lpwstr>
  </property>
  <property fmtid="{D5CDD505-2E9C-101B-9397-08002B2CF9AE}" pid="10" name="MediaServiceImageTags">
    <vt:lpwstr/>
  </property>
</Properties>
</file>